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Lst>
  <p:sldSz cy="7772400" cx="10058400"/>
  <p:notesSz cx="6858000" cy="9144000"/>
  <p:embeddedFontLst>
    <p:embeddedFont>
      <p:font typeface="Gill Sans"/>
      <p:regular r:id="rId7"/>
      <p:bold r:id="rId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9" roundtripDataSignature="AMtx7miryaJbPO9SJjNYodF+fVRUSlUXv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font" Target="fonts/GillSans-regular.fntdata"/><Relationship Id="rId8" Type="http://schemas.openxmlformats.org/officeDocument/2006/relationships/font" Target="fonts/GillSans-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431925" y="1143000"/>
            <a:ext cx="399415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7" name="Google Shape;147;p1:notes"/>
          <p:cNvSpPr/>
          <p:nvPr>
            <p:ph idx="2" type="sldImg"/>
          </p:nvPr>
        </p:nvSpPr>
        <p:spPr>
          <a:xfrm>
            <a:off x="1431925" y="1143000"/>
            <a:ext cx="399415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6" name="Google Shape;166;p2:notes"/>
          <p:cNvSpPr/>
          <p:nvPr>
            <p:ph idx="2" type="sldImg"/>
          </p:nvPr>
        </p:nvSpPr>
        <p:spPr>
          <a:xfrm>
            <a:off x="1431925" y="1143000"/>
            <a:ext cx="399415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utside Page">
  <p:cSld name="Outside Page">
    <p:spTree>
      <p:nvGrpSpPr>
        <p:cNvPr id="19" name="Shape 19"/>
        <p:cNvGrpSpPr/>
        <p:nvPr/>
      </p:nvGrpSpPr>
      <p:grpSpPr>
        <a:xfrm>
          <a:off x="0" y="0"/>
          <a:ext cx="0" cy="0"/>
          <a:chOff x="0" y="0"/>
          <a:chExt cx="0" cy="0"/>
        </a:xfrm>
      </p:grpSpPr>
      <p:cxnSp>
        <p:nvCxnSpPr>
          <p:cNvPr id="20" name="Google Shape;20;p4"/>
          <p:cNvCxnSpPr/>
          <p:nvPr/>
        </p:nvCxnSpPr>
        <p:spPr>
          <a:xfrm>
            <a:off x="6675120" y="0"/>
            <a:ext cx="0" cy="7772400"/>
          </a:xfrm>
          <a:prstGeom prst="straightConnector1">
            <a:avLst/>
          </a:prstGeom>
          <a:noFill/>
          <a:ln cap="flat" cmpd="sng" w="9525">
            <a:solidFill>
              <a:srgbClr val="C8C8C8"/>
            </a:solidFill>
            <a:prstDash val="dash"/>
            <a:round/>
            <a:headEnd len="sm" w="sm" type="none"/>
            <a:tailEnd len="sm" w="sm" type="none"/>
          </a:ln>
        </p:spPr>
      </p:cxnSp>
      <p:cxnSp>
        <p:nvCxnSpPr>
          <p:cNvPr id="21" name="Google Shape;21;p4"/>
          <p:cNvCxnSpPr/>
          <p:nvPr/>
        </p:nvCxnSpPr>
        <p:spPr>
          <a:xfrm>
            <a:off x="3291840" y="0"/>
            <a:ext cx="0" cy="7772400"/>
          </a:xfrm>
          <a:prstGeom prst="straightConnector1">
            <a:avLst/>
          </a:prstGeom>
          <a:noFill/>
          <a:ln cap="flat" cmpd="sng" w="9525">
            <a:solidFill>
              <a:srgbClr val="C8C8C8"/>
            </a:solidFill>
            <a:prstDash val="dash"/>
            <a:round/>
            <a:headEnd len="sm" w="sm" type="none"/>
            <a:tailEnd len="sm" w="sm" type="none"/>
          </a:ln>
        </p:spPr>
      </p:cxnSp>
      <p:sp>
        <p:nvSpPr>
          <p:cNvPr id="22" name="Google Shape;22;p4"/>
          <p:cNvSpPr txBox="1"/>
          <p:nvPr>
            <p:ph idx="1" type="body"/>
          </p:nvPr>
        </p:nvSpPr>
        <p:spPr>
          <a:xfrm>
            <a:off x="235612" y="240371"/>
            <a:ext cx="2868775" cy="1294508"/>
          </a:xfrm>
          <a:prstGeom prst="rect">
            <a:avLst/>
          </a:prstGeom>
          <a:noFill/>
          <a:ln>
            <a:noFill/>
          </a:ln>
        </p:spPr>
        <p:txBody>
          <a:bodyPr anchorCtr="0" anchor="ctr" bIns="0" lIns="0" spcFirstLastPara="1" rIns="0" wrap="square" tIns="0">
            <a:noAutofit/>
          </a:bodyPr>
          <a:lstStyle>
            <a:lvl1pPr indent="-228600" lvl="0" marL="457200" algn="l">
              <a:lnSpc>
                <a:spcPct val="110000"/>
              </a:lnSpc>
              <a:spcBef>
                <a:spcPts val="0"/>
              </a:spcBef>
              <a:spcAft>
                <a:spcPts val="0"/>
              </a:spcAft>
              <a:buSzPts val="1900"/>
              <a:buNone/>
              <a:defRPr sz="1900">
                <a:solidFill>
                  <a:schemeClr val="accent1"/>
                </a:solidFill>
                <a:latin typeface="Impact"/>
                <a:ea typeface="Impact"/>
                <a:cs typeface="Impact"/>
                <a:sym typeface="Impact"/>
              </a:defRPr>
            </a:lvl1pPr>
            <a:lvl2pPr indent="-228600" lvl="1" marL="914400" algn="l">
              <a:lnSpc>
                <a:spcPct val="110000"/>
              </a:lnSpc>
              <a:spcBef>
                <a:spcPts val="0"/>
              </a:spcBef>
              <a:spcAft>
                <a:spcPts val="0"/>
              </a:spcAft>
              <a:buSzPts val="3600"/>
              <a:buNone/>
              <a:defRPr sz="3600"/>
            </a:lvl2pPr>
            <a:lvl3pPr indent="-228600" lvl="2" marL="1371600" algn="l">
              <a:lnSpc>
                <a:spcPct val="110000"/>
              </a:lnSpc>
              <a:spcBef>
                <a:spcPts val="0"/>
              </a:spcBef>
              <a:spcAft>
                <a:spcPts val="0"/>
              </a:spcAft>
              <a:buSzPts val="3600"/>
              <a:buNone/>
              <a:defRPr sz="3600"/>
            </a:lvl3pPr>
            <a:lvl4pPr indent="-228600" lvl="3" marL="1828800" algn="l">
              <a:lnSpc>
                <a:spcPct val="110000"/>
              </a:lnSpc>
              <a:spcBef>
                <a:spcPts val="0"/>
              </a:spcBef>
              <a:spcAft>
                <a:spcPts val="0"/>
              </a:spcAft>
              <a:buSzPts val="3600"/>
              <a:buNone/>
              <a:defRPr sz="3600"/>
            </a:lvl4pPr>
            <a:lvl5pPr indent="-228600" lvl="4" marL="2286000" algn="l">
              <a:lnSpc>
                <a:spcPct val="110000"/>
              </a:lnSpc>
              <a:spcBef>
                <a:spcPts val="0"/>
              </a:spcBef>
              <a:spcAft>
                <a:spcPts val="0"/>
              </a:spcAft>
              <a:buSzPts val="3600"/>
              <a:buNone/>
              <a:defRPr sz="3600"/>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23" name="Google Shape;23;p4"/>
          <p:cNvSpPr/>
          <p:nvPr>
            <p:ph idx="2" type="pic"/>
          </p:nvPr>
        </p:nvSpPr>
        <p:spPr>
          <a:xfrm>
            <a:off x="228600" y="1546649"/>
            <a:ext cx="2880360" cy="4572000"/>
          </a:xfrm>
          <a:prstGeom prst="rect">
            <a:avLst/>
          </a:prstGeom>
          <a:noFill/>
          <a:ln>
            <a:noFill/>
          </a:ln>
        </p:spPr>
        <p:txBody>
          <a:bodyPr anchorCtr="0" anchor="t" bIns="45700" lIns="91425" spcFirstLastPara="1" rIns="91425" wrap="square" tIns="182875">
            <a:normAutofit/>
          </a:bodyPr>
          <a:lstStyle>
            <a:lvl1pPr lvl="0" marR="0" rtl="0" algn="ctr">
              <a:lnSpc>
                <a:spcPct val="110000"/>
              </a:lnSpc>
              <a:spcBef>
                <a:spcPts val="770"/>
              </a:spcBef>
              <a:spcAft>
                <a:spcPts val="0"/>
              </a:spcAft>
              <a:buClr>
                <a:schemeClr val="dk2"/>
              </a:buClr>
              <a:buSzPts val="2000"/>
              <a:buFont typeface="Arial"/>
              <a:buNone/>
              <a:defRPr b="0" i="0" sz="2000" u="none" cap="none" strike="noStrike">
                <a:solidFill>
                  <a:srgbClr val="595959"/>
                </a:solidFill>
                <a:latin typeface="Gill Sans"/>
                <a:ea typeface="Gill Sans"/>
                <a:cs typeface="Gill Sans"/>
                <a:sym typeface="Gill Sans"/>
              </a:defRPr>
            </a:lvl1pPr>
            <a:lvl2pPr lvl="1" marR="0" rtl="0" algn="l">
              <a:lnSpc>
                <a:spcPct val="110000"/>
              </a:lnSpc>
              <a:spcBef>
                <a:spcPts val="770"/>
              </a:spcBef>
              <a:spcAft>
                <a:spcPts val="0"/>
              </a:spcAft>
              <a:buClr>
                <a:schemeClr val="dk2"/>
              </a:buClr>
              <a:buSzPts val="1980"/>
              <a:buFont typeface="Gill Sans"/>
              <a:buChar char="–"/>
              <a:defRPr b="0" i="0" sz="1979" u="none" cap="none" strike="noStrike">
                <a:solidFill>
                  <a:srgbClr val="595959"/>
                </a:solidFill>
                <a:latin typeface="Gill Sans"/>
                <a:ea typeface="Gill Sans"/>
                <a:cs typeface="Gill Sans"/>
                <a:sym typeface="Gill Sans"/>
              </a:defRPr>
            </a:lvl2pPr>
            <a:lvl3pPr lvl="2" marR="0" rtl="0" algn="l">
              <a:lnSpc>
                <a:spcPct val="110000"/>
              </a:lnSpc>
              <a:spcBef>
                <a:spcPts val="770"/>
              </a:spcBef>
              <a:spcAft>
                <a:spcPts val="0"/>
              </a:spcAft>
              <a:buClr>
                <a:schemeClr val="dk2"/>
              </a:buClr>
              <a:buSzPts val="1760"/>
              <a:buFont typeface="Arial"/>
              <a:buChar char="•"/>
              <a:defRPr b="0" i="0" sz="1760" u="none" cap="none" strike="noStrike">
                <a:solidFill>
                  <a:srgbClr val="595959"/>
                </a:solidFill>
                <a:latin typeface="Gill Sans"/>
                <a:ea typeface="Gill Sans"/>
                <a:cs typeface="Gill Sans"/>
                <a:sym typeface="Gill Sans"/>
              </a:defRPr>
            </a:lvl3pPr>
            <a:lvl4pPr lvl="3"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4pPr>
            <a:lvl5pPr lvl="4"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5pPr>
            <a:lvl6pPr lvl="5"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6pPr>
            <a:lvl7pPr lvl="6"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7pPr>
            <a:lvl8pPr lvl="7"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8pPr>
            <a:lvl9pPr lvl="8"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9pPr>
          </a:lstStyle>
          <a:p/>
        </p:txBody>
      </p:sp>
      <p:sp>
        <p:nvSpPr>
          <p:cNvPr id="24" name="Google Shape;24;p4"/>
          <p:cNvSpPr txBox="1"/>
          <p:nvPr>
            <p:ph idx="3" type="body"/>
          </p:nvPr>
        </p:nvSpPr>
        <p:spPr>
          <a:xfrm>
            <a:off x="228598" y="6130419"/>
            <a:ext cx="2880360" cy="1097570"/>
          </a:xfrm>
          <a:prstGeom prst="rect">
            <a:avLst/>
          </a:prstGeom>
          <a:noFill/>
          <a:ln>
            <a:noFill/>
          </a:ln>
        </p:spPr>
        <p:txBody>
          <a:bodyPr anchorCtr="0" anchor="ctr" bIns="0" lIns="0" spcFirstLastPara="1" rIns="0" wrap="square" tIns="0">
            <a:noAutofit/>
          </a:bodyPr>
          <a:lstStyle>
            <a:lvl1pPr indent="-228600" lvl="0" marL="457200" algn="l">
              <a:lnSpc>
                <a:spcPct val="120000"/>
              </a:lnSpc>
              <a:spcBef>
                <a:spcPts val="600"/>
              </a:spcBef>
              <a:spcAft>
                <a:spcPts val="0"/>
              </a:spcAft>
              <a:buSzPts val="1200"/>
              <a:buNone/>
              <a:defRPr sz="1200">
                <a:solidFill>
                  <a:schemeClr val="accent1"/>
                </a:solidFill>
                <a:latin typeface="Impact"/>
                <a:ea typeface="Impact"/>
                <a:cs typeface="Impact"/>
                <a:sym typeface="Impact"/>
              </a:defRPr>
            </a:lvl1pPr>
            <a:lvl2pPr indent="-228600" lvl="1" marL="914400" algn="l">
              <a:lnSpc>
                <a:spcPct val="110000"/>
              </a:lnSpc>
              <a:spcBef>
                <a:spcPts val="0"/>
              </a:spcBef>
              <a:spcAft>
                <a:spcPts val="0"/>
              </a:spcAft>
              <a:buSzPts val="3600"/>
              <a:buNone/>
              <a:defRPr sz="3600"/>
            </a:lvl2pPr>
            <a:lvl3pPr indent="-228600" lvl="2" marL="1371600" algn="l">
              <a:lnSpc>
                <a:spcPct val="110000"/>
              </a:lnSpc>
              <a:spcBef>
                <a:spcPts val="0"/>
              </a:spcBef>
              <a:spcAft>
                <a:spcPts val="0"/>
              </a:spcAft>
              <a:buSzPts val="3600"/>
              <a:buNone/>
              <a:defRPr sz="3600"/>
            </a:lvl3pPr>
            <a:lvl4pPr indent="-228600" lvl="3" marL="1828800" algn="l">
              <a:lnSpc>
                <a:spcPct val="110000"/>
              </a:lnSpc>
              <a:spcBef>
                <a:spcPts val="0"/>
              </a:spcBef>
              <a:spcAft>
                <a:spcPts val="0"/>
              </a:spcAft>
              <a:buSzPts val="3600"/>
              <a:buNone/>
              <a:defRPr sz="3600"/>
            </a:lvl4pPr>
            <a:lvl5pPr indent="-228600" lvl="4" marL="2286000" algn="l">
              <a:lnSpc>
                <a:spcPct val="110000"/>
              </a:lnSpc>
              <a:spcBef>
                <a:spcPts val="0"/>
              </a:spcBef>
              <a:spcAft>
                <a:spcPts val="0"/>
              </a:spcAft>
              <a:buSzPts val="3600"/>
              <a:buNone/>
              <a:defRPr sz="3600"/>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25" name="Google Shape;25;p4"/>
          <p:cNvSpPr txBox="1"/>
          <p:nvPr>
            <p:ph idx="4" type="body"/>
          </p:nvPr>
        </p:nvSpPr>
        <p:spPr>
          <a:xfrm>
            <a:off x="228598" y="7239758"/>
            <a:ext cx="2880360" cy="304041"/>
          </a:xfrm>
          <a:prstGeom prst="rect">
            <a:avLst/>
          </a:prstGeom>
          <a:noFill/>
          <a:ln>
            <a:noFill/>
          </a:ln>
        </p:spPr>
        <p:txBody>
          <a:bodyPr anchorCtr="0" anchor="t" bIns="0" lIns="0" spcFirstLastPara="1" rIns="0" wrap="square" tIns="0">
            <a:noAutofit/>
          </a:bodyPr>
          <a:lstStyle>
            <a:lvl1pPr indent="-228600" lvl="0" marL="457200" algn="r">
              <a:lnSpc>
                <a:spcPct val="120000"/>
              </a:lnSpc>
              <a:spcBef>
                <a:spcPts val="600"/>
              </a:spcBef>
              <a:spcAft>
                <a:spcPts val="0"/>
              </a:spcAft>
              <a:buSzPts val="1100"/>
              <a:buNone/>
              <a:defRPr sz="1100">
                <a:solidFill>
                  <a:schemeClr val="dk2"/>
                </a:solidFill>
                <a:latin typeface="Gill Sans"/>
                <a:ea typeface="Gill Sans"/>
                <a:cs typeface="Gill Sans"/>
                <a:sym typeface="Gill Sans"/>
              </a:defRPr>
            </a:lvl1pPr>
            <a:lvl2pPr indent="-228600" lvl="1" marL="914400" algn="l">
              <a:lnSpc>
                <a:spcPct val="110000"/>
              </a:lnSpc>
              <a:spcBef>
                <a:spcPts val="0"/>
              </a:spcBef>
              <a:spcAft>
                <a:spcPts val="0"/>
              </a:spcAft>
              <a:buSzPts val="3600"/>
              <a:buNone/>
              <a:defRPr sz="3600"/>
            </a:lvl2pPr>
            <a:lvl3pPr indent="-228600" lvl="2" marL="1371600" algn="l">
              <a:lnSpc>
                <a:spcPct val="110000"/>
              </a:lnSpc>
              <a:spcBef>
                <a:spcPts val="0"/>
              </a:spcBef>
              <a:spcAft>
                <a:spcPts val="0"/>
              </a:spcAft>
              <a:buSzPts val="3600"/>
              <a:buNone/>
              <a:defRPr sz="3600"/>
            </a:lvl3pPr>
            <a:lvl4pPr indent="-228600" lvl="3" marL="1828800" algn="l">
              <a:lnSpc>
                <a:spcPct val="110000"/>
              </a:lnSpc>
              <a:spcBef>
                <a:spcPts val="0"/>
              </a:spcBef>
              <a:spcAft>
                <a:spcPts val="0"/>
              </a:spcAft>
              <a:buSzPts val="3600"/>
              <a:buNone/>
              <a:defRPr sz="3600"/>
            </a:lvl4pPr>
            <a:lvl5pPr indent="-228600" lvl="4" marL="2286000" algn="l">
              <a:lnSpc>
                <a:spcPct val="110000"/>
              </a:lnSpc>
              <a:spcBef>
                <a:spcPts val="0"/>
              </a:spcBef>
              <a:spcAft>
                <a:spcPts val="0"/>
              </a:spcAft>
              <a:buSzPts val="3600"/>
              <a:buNone/>
              <a:defRPr sz="3600"/>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26" name="Google Shape;26;p4"/>
          <p:cNvSpPr txBox="1"/>
          <p:nvPr>
            <p:ph idx="5" type="body"/>
          </p:nvPr>
        </p:nvSpPr>
        <p:spPr>
          <a:xfrm rot="-5400000">
            <a:off x="2833921" y="6225120"/>
            <a:ext cx="1914524" cy="722834"/>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400"/>
              </a:spcBef>
              <a:spcAft>
                <a:spcPts val="0"/>
              </a:spcAft>
              <a:buSzPts val="1100"/>
              <a:buNone/>
              <a:defRPr sz="1100">
                <a:solidFill>
                  <a:schemeClr val="dk1"/>
                </a:solidFill>
                <a:latin typeface="Gill Sans"/>
                <a:ea typeface="Gill Sans"/>
                <a:cs typeface="Gill Sans"/>
                <a:sym typeface="Gill Sans"/>
              </a:defRPr>
            </a:lvl1pPr>
            <a:lvl2pPr indent="-228600" lvl="1" marL="914400" algn="l">
              <a:lnSpc>
                <a:spcPct val="110000"/>
              </a:lnSpc>
              <a:spcBef>
                <a:spcPts val="0"/>
              </a:spcBef>
              <a:spcAft>
                <a:spcPts val="0"/>
              </a:spcAft>
              <a:buSzPts val="3600"/>
              <a:buNone/>
              <a:defRPr sz="3600"/>
            </a:lvl2pPr>
            <a:lvl3pPr indent="-228600" lvl="2" marL="1371600" algn="l">
              <a:lnSpc>
                <a:spcPct val="110000"/>
              </a:lnSpc>
              <a:spcBef>
                <a:spcPts val="0"/>
              </a:spcBef>
              <a:spcAft>
                <a:spcPts val="0"/>
              </a:spcAft>
              <a:buSzPts val="3600"/>
              <a:buNone/>
              <a:defRPr sz="3600"/>
            </a:lvl3pPr>
            <a:lvl4pPr indent="-228600" lvl="3" marL="1828800" algn="l">
              <a:lnSpc>
                <a:spcPct val="110000"/>
              </a:lnSpc>
              <a:spcBef>
                <a:spcPts val="0"/>
              </a:spcBef>
              <a:spcAft>
                <a:spcPts val="0"/>
              </a:spcAft>
              <a:buSzPts val="3600"/>
              <a:buNone/>
              <a:defRPr sz="3600"/>
            </a:lvl4pPr>
            <a:lvl5pPr indent="-228600" lvl="4" marL="2286000" algn="l">
              <a:lnSpc>
                <a:spcPct val="110000"/>
              </a:lnSpc>
              <a:spcBef>
                <a:spcPts val="0"/>
              </a:spcBef>
              <a:spcAft>
                <a:spcPts val="0"/>
              </a:spcAft>
              <a:buSzPts val="3600"/>
              <a:buNone/>
              <a:defRPr sz="3600"/>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27" name="Google Shape;27;p4"/>
          <p:cNvSpPr txBox="1"/>
          <p:nvPr>
            <p:ph idx="6" type="body"/>
          </p:nvPr>
        </p:nvSpPr>
        <p:spPr>
          <a:xfrm rot="-5400000">
            <a:off x="4041759" y="3382054"/>
            <a:ext cx="2045399" cy="748637"/>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400"/>
              </a:spcBef>
              <a:spcAft>
                <a:spcPts val="0"/>
              </a:spcAft>
              <a:buSzPts val="1300"/>
              <a:buNone/>
              <a:defRPr sz="1300">
                <a:solidFill>
                  <a:schemeClr val="dk1"/>
                </a:solidFill>
                <a:latin typeface="Gill Sans"/>
                <a:ea typeface="Gill Sans"/>
                <a:cs typeface="Gill Sans"/>
                <a:sym typeface="Gill Sans"/>
              </a:defRPr>
            </a:lvl1pPr>
            <a:lvl2pPr indent="-228600" lvl="1" marL="914400" algn="l">
              <a:lnSpc>
                <a:spcPct val="110000"/>
              </a:lnSpc>
              <a:spcBef>
                <a:spcPts val="0"/>
              </a:spcBef>
              <a:spcAft>
                <a:spcPts val="0"/>
              </a:spcAft>
              <a:buSzPts val="3600"/>
              <a:buNone/>
              <a:defRPr sz="3600"/>
            </a:lvl2pPr>
            <a:lvl3pPr indent="-228600" lvl="2" marL="1371600" algn="l">
              <a:lnSpc>
                <a:spcPct val="110000"/>
              </a:lnSpc>
              <a:spcBef>
                <a:spcPts val="0"/>
              </a:spcBef>
              <a:spcAft>
                <a:spcPts val="0"/>
              </a:spcAft>
              <a:buSzPts val="3600"/>
              <a:buNone/>
              <a:defRPr sz="3600"/>
            </a:lvl3pPr>
            <a:lvl4pPr indent="-228600" lvl="3" marL="1828800" algn="l">
              <a:lnSpc>
                <a:spcPct val="110000"/>
              </a:lnSpc>
              <a:spcBef>
                <a:spcPts val="0"/>
              </a:spcBef>
              <a:spcAft>
                <a:spcPts val="0"/>
              </a:spcAft>
              <a:buSzPts val="3600"/>
              <a:buNone/>
              <a:defRPr sz="3600"/>
            </a:lvl4pPr>
            <a:lvl5pPr indent="-228600" lvl="4" marL="2286000" algn="l">
              <a:lnSpc>
                <a:spcPct val="110000"/>
              </a:lnSpc>
              <a:spcBef>
                <a:spcPts val="0"/>
              </a:spcBef>
              <a:spcAft>
                <a:spcPts val="0"/>
              </a:spcAft>
              <a:buSzPts val="3600"/>
              <a:buNone/>
              <a:defRPr sz="3600"/>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28" name="Google Shape;28;p4"/>
          <p:cNvSpPr/>
          <p:nvPr>
            <p:ph idx="7" type="pic"/>
          </p:nvPr>
        </p:nvSpPr>
        <p:spPr>
          <a:xfrm>
            <a:off x="6876288" y="228600"/>
            <a:ext cx="2926080" cy="5257800"/>
          </a:xfrm>
          <a:prstGeom prst="rect">
            <a:avLst/>
          </a:prstGeom>
          <a:noFill/>
          <a:ln>
            <a:noFill/>
          </a:ln>
        </p:spPr>
        <p:txBody>
          <a:bodyPr anchorCtr="0" anchor="t" bIns="45700" lIns="91425" spcFirstLastPara="1" rIns="91425" wrap="square" tIns="182875">
            <a:normAutofit/>
          </a:bodyPr>
          <a:lstStyle>
            <a:lvl1pPr lvl="0" marR="0" rtl="0" algn="ctr">
              <a:lnSpc>
                <a:spcPct val="110000"/>
              </a:lnSpc>
              <a:spcBef>
                <a:spcPts val="770"/>
              </a:spcBef>
              <a:spcAft>
                <a:spcPts val="0"/>
              </a:spcAft>
              <a:buClr>
                <a:schemeClr val="dk2"/>
              </a:buClr>
              <a:buSzPts val="2000"/>
              <a:buFont typeface="Arial"/>
              <a:buNone/>
              <a:defRPr b="0" i="0" sz="2000" u="none" cap="none" strike="noStrike">
                <a:solidFill>
                  <a:srgbClr val="595959"/>
                </a:solidFill>
                <a:latin typeface="Gill Sans"/>
                <a:ea typeface="Gill Sans"/>
                <a:cs typeface="Gill Sans"/>
                <a:sym typeface="Gill Sans"/>
              </a:defRPr>
            </a:lvl1pPr>
            <a:lvl2pPr lvl="1" marR="0" rtl="0" algn="l">
              <a:lnSpc>
                <a:spcPct val="110000"/>
              </a:lnSpc>
              <a:spcBef>
                <a:spcPts val="770"/>
              </a:spcBef>
              <a:spcAft>
                <a:spcPts val="0"/>
              </a:spcAft>
              <a:buClr>
                <a:schemeClr val="dk2"/>
              </a:buClr>
              <a:buSzPts val="1980"/>
              <a:buFont typeface="Gill Sans"/>
              <a:buChar char="–"/>
              <a:defRPr b="0" i="0" sz="1979" u="none" cap="none" strike="noStrike">
                <a:solidFill>
                  <a:srgbClr val="595959"/>
                </a:solidFill>
                <a:latin typeface="Gill Sans"/>
                <a:ea typeface="Gill Sans"/>
                <a:cs typeface="Gill Sans"/>
                <a:sym typeface="Gill Sans"/>
              </a:defRPr>
            </a:lvl2pPr>
            <a:lvl3pPr lvl="2" marR="0" rtl="0" algn="l">
              <a:lnSpc>
                <a:spcPct val="110000"/>
              </a:lnSpc>
              <a:spcBef>
                <a:spcPts val="770"/>
              </a:spcBef>
              <a:spcAft>
                <a:spcPts val="0"/>
              </a:spcAft>
              <a:buClr>
                <a:schemeClr val="dk2"/>
              </a:buClr>
              <a:buSzPts val="1760"/>
              <a:buFont typeface="Arial"/>
              <a:buChar char="•"/>
              <a:defRPr b="0" i="0" sz="1760" u="none" cap="none" strike="noStrike">
                <a:solidFill>
                  <a:srgbClr val="595959"/>
                </a:solidFill>
                <a:latin typeface="Gill Sans"/>
                <a:ea typeface="Gill Sans"/>
                <a:cs typeface="Gill Sans"/>
                <a:sym typeface="Gill Sans"/>
              </a:defRPr>
            </a:lvl3pPr>
            <a:lvl4pPr lvl="3"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4pPr>
            <a:lvl5pPr lvl="4"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5pPr>
            <a:lvl6pPr lvl="5"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6pPr>
            <a:lvl7pPr lvl="6"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7pPr>
            <a:lvl8pPr lvl="7"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8pPr>
            <a:lvl9pPr lvl="8"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9pPr>
          </a:lstStyle>
          <a:p/>
        </p:txBody>
      </p:sp>
      <p:sp>
        <p:nvSpPr>
          <p:cNvPr id="29" name="Google Shape;29;p4"/>
          <p:cNvSpPr txBox="1"/>
          <p:nvPr>
            <p:ph idx="8" type="body"/>
          </p:nvPr>
        </p:nvSpPr>
        <p:spPr>
          <a:xfrm>
            <a:off x="6873239" y="5486401"/>
            <a:ext cx="2926080" cy="864618"/>
          </a:xfrm>
          <a:prstGeom prst="rect">
            <a:avLst/>
          </a:prstGeom>
          <a:noFill/>
          <a:ln>
            <a:noFill/>
          </a:ln>
        </p:spPr>
        <p:txBody>
          <a:bodyPr anchorCtr="0" anchor="ctr" bIns="0" lIns="0" spcFirstLastPara="1" rIns="0" wrap="square" tIns="0">
            <a:noAutofit/>
          </a:bodyPr>
          <a:lstStyle>
            <a:lvl1pPr indent="-228600" lvl="0" marL="457200" algn="l">
              <a:lnSpc>
                <a:spcPct val="114000"/>
              </a:lnSpc>
              <a:spcBef>
                <a:spcPts val="0"/>
              </a:spcBef>
              <a:spcAft>
                <a:spcPts val="0"/>
              </a:spcAft>
              <a:buSzPts val="2200"/>
              <a:buNone/>
              <a:defRPr b="1" sz="2200" cap="none">
                <a:solidFill>
                  <a:schemeClr val="accent1"/>
                </a:solidFill>
                <a:latin typeface="Gill Sans"/>
                <a:ea typeface="Gill Sans"/>
                <a:cs typeface="Gill Sans"/>
                <a:sym typeface="Gill Sans"/>
              </a:defRPr>
            </a:lvl1pPr>
            <a:lvl2pPr indent="-228600" lvl="1" marL="914400" algn="l">
              <a:lnSpc>
                <a:spcPct val="110000"/>
              </a:lnSpc>
              <a:spcBef>
                <a:spcPts val="0"/>
              </a:spcBef>
              <a:spcAft>
                <a:spcPts val="0"/>
              </a:spcAft>
              <a:buSzPts val="3600"/>
              <a:buNone/>
              <a:defRPr sz="3600"/>
            </a:lvl2pPr>
            <a:lvl3pPr indent="-228600" lvl="2" marL="1371600" algn="l">
              <a:lnSpc>
                <a:spcPct val="110000"/>
              </a:lnSpc>
              <a:spcBef>
                <a:spcPts val="0"/>
              </a:spcBef>
              <a:spcAft>
                <a:spcPts val="0"/>
              </a:spcAft>
              <a:buSzPts val="3600"/>
              <a:buNone/>
              <a:defRPr sz="3600"/>
            </a:lvl3pPr>
            <a:lvl4pPr indent="-228600" lvl="3" marL="1828800" algn="l">
              <a:lnSpc>
                <a:spcPct val="110000"/>
              </a:lnSpc>
              <a:spcBef>
                <a:spcPts val="0"/>
              </a:spcBef>
              <a:spcAft>
                <a:spcPts val="0"/>
              </a:spcAft>
              <a:buSzPts val="3600"/>
              <a:buNone/>
              <a:defRPr sz="3600"/>
            </a:lvl4pPr>
            <a:lvl5pPr indent="-228600" lvl="4" marL="2286000" algn="l">
              <a:lnSpc>
                <a:spcPct val="110000"/>
              </a:lnSpc>
              <a:spcBef>
                <a:spcPts val="0"/>
              </a:spcBef>
              <a:spcAft>
                <a:spcPts val="0"/>
              </a:spcAft>
              <a:buSzPts val="3600"/>
              <a:buNone/>
              <a:defRPr sz="3600"/>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30" name="Google Shape;30;p4"/>
          <p:cNvSpPr/>
          <p:nvPr/>
        </p:nvSpPr>
        <p:spPr>
          <a:xfrm rot="-5400000">
            <a:off x="3431479" y="228600"/>
            <a:ext cx="786384" cy="789815"/>
          </a:xfrm>
          <a:prstGeom prst="rect">
            <a:avLst/>
          </a:prstGeom>
          <a:noFill/>
          <a:ln cap="flat" cmpd="sng" w="9525">
            <a:solidFill>
              <a:srgbClr val="7F7F7F"/>
            </a:solidFill>
            <a:prstDash val="dash"/>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100"/>
              <a:buFont typeface="Arial"/>
              <a:buNone/>
            </a:pPr>
            <a:r>
              <a:rPr b="0" i="0" lang="en-US" sz="1100" u="none" cap="none" strike="noStrike">
                <a:solidFill>
                  <a:srgbClr val="7F7F7F"/>
                </a:solidFill>
                <a:latin typeface="Gill Sans"/>
                <a:ea typeface="Gill Sans"/>
                <a:cs typeface="Gill Sans"/>
                <a:sym typeface="Gill Sans"/>
              </a:rPr>
              <a:t>PLACE STAMP HERE</a:t>
            </a:r>
            <a:endParaRPr b="0" i="0" sz="1100" u="none" cap="none" strike="noStrike">
              <a:solidFill>
                <a:srgbClr val="7F7F7F"/>
              </a:solidFill>
              <a:latin typeface="Gill Sans"/>
              <a:ea typeface="Gill Sans"/>
              <a:cs typeface="Gill Sans"/>
              <a:sym typeface="Gill Sans"/>
            </a:endParaRPr>
          </a:p>
        </p:txBody>
      </p:sp>
      <p:cxnSp>
        <p:nvCxnSpPr>
          <p:cNvPr id="31" name="Google Shape;31;p4"/>
          <p:cNvCxnSpPr/>
          <p:nvPr/>
        </p:nvCxnSpPr>
        <p:spPr>
          <a:xfrm>
            <a:off x="228600" y="228600"/>
            <a:ext cx="2880360" cy="0"/>
          </a:xfrm>
          <a:prstGeom prst="straightConnector1">
            <a:avLst/>
          </a:prstGeom>
          <a:noFill/>
          <a:ln cap="flat" cmpd="sng" w="12700">
            <a:solidFill>
              <a:schemeClr val="accent1"/>
            </a:solidFill>
            <a:prstDash val="solid"/>
            <a:round/>
            <a:headEnd len="sm" w="sm" type="none"/>
            <a:tailEnd len="sm" w="sm" type="none"/>
          </a:ln>
        </p:spPr>
      </p:cxnSp>
      <p:cxnSp>
        <p:nvCxnSpPr>
          <p:cNvPr id="32" name="Google Shape;32;p4"/>
          <p:cNvCxnSpPr/>
          <p:nvPr/>
        </p:nvCxnSpPr>
        <p:spPr>
          <a:xfrm>
            <a:off x="228600" y="7543800"/>
            <a:ext cx="2880360" cy="0"/>
          </a:xfrm>
          <a:prstGeom prst="straightConnector1">
            <a:avLst/>
          </a:prstGeom>
          <a:noFill/>
          <a:ln cap="flat" cmpd="sng" w="12700">
            <a:solidFill>
              <a:schemeClr val="accent1"/>
            </a:solidFill>
            <a:prstDash val="solid"/>
            <a:round/>
            <a:headEnd len="sm" w="sm" type="none"/>
            <a:tailEnd len="sm" w="sm" type="none"/>
          </a:ln>
        </p:spPr>
      </p:cxnSp>
      <p:cxnSp>
        <p:nvCxnSpPr>
          <p:cNvPr id="33" name="Google Shape;33;p4"/>
          <p:cNvCxnSpPr/>
          <p:nvPr/>
        </p:nvCxnSpPr>
        <p:spPr>
          <a:xfrm>
            <a:off x="6873239" y="6378741"/>
            <a:ext cx="2926080" cy="0"/>
          </a:xfrm>
          <a:prstGeom prst="straightConnector1">
            <a:avLst/>
          </a:prstGeom>
          <a:noFill/>
          <a:ln cap="flat" cmpd="sng" w="63500">
            <a:solidFill>
              <a:schemeClr val="accent1"/>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113" name="Shape 113"/>
        <p:cNvGrpSpPr/>
        <p:nvPr/>
      </p:nvGrpSpPr>
      <p:grpSpPr>
        <a:xfrm>
          <a:off x="0" y="0"/>
          <a:ext cx="0" cy="0"/>
          <a:chOff x="0" y="0"/>
          <a:chExt cx="0" cy="0"/>
        </a:xfrm>
      </p:grpSpPr>
      <p:sp>
        <p:nvSpPr>
          <p:cNvPr id="114" name="Google Shape;114;p13" title="right scallop background shape"/>
          <p:cNvSpPr/>
          <p:nvPr/>
        </p:nvSpPr>
        <p:spPr>
          <a:xfrm>
            <a:off x="6096596" y="0"/>
            <a:ext cx="3961805" cy="7772400"/>
          </a:xfrm>
          <a:custGeom>
            <a:rect b="b" l="l" r="r" t="t"/>
            <a:pathLst>
              <a:path extrusionOk="0" h="4320" w="3025">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dk2"/>
          </a:solidFill>
          <a:ln>
            <a:noFill/>
          </a:ln>
        </p:spPr>
      </p:sp>
      <p:sp>
        <p:nvSpPr>
          <p:cNvPr id="115" name="Google Shape;115;p13"/>
          <p:cNvSpPr txBox="1"/>
          <p:nvPr>
            <p:ph type="title"/>
          </p:nvPr>
        </p:nvSpPr>
        <p:spPr>
          <a:xfrm>
            <a:off x="6878755" y="518161"/>
            <a:ext cx="2550995" cy="1356227"/>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1980"/>
              <a:buFont typeface="Gill Sans"/>
              <a:buNone/>
              <a:defRPr b="1" i="0" sz="1979" cap="none">
                <a:solidFill>
                  <a:schemeClr val="accent1"/>
                </a:solidFill>
                <a:latin typeface="Gill Sans"/>
                <a:ea typeface="Gill Sans"/>
                <a:cs typeface="Gill Sans"/>
                <a:sym typeface="Gill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13"/>
          <p:cNvSpPr txBox="1"/>
          <p:nvPr>
            <p:ph idx="1" type="body"/>
          </p:nvPr>
        </p:nvSpPr>
        <p:spPr>
          <a:xfrm>
            <a:off x="631167" y="1043094"/>
            <a:ext cx="5080695" cy="5649807"/>
          </a:xfrm>
          <a:prstGeom prst="rect">
            <a:avLst/>
          </a:prstGeom>
          <a:noFill/>
          <a:ln>
            <a:noFill/>
          </a:ln>
        </p:spPr>
        <p:txBody>
          <a:bodyPr anchorCtr="0" anchor="t" bIns="45700" lIns="91425" spcFirstLastPara="1" rIns="91425" wrap="square" tIns="45700">
            <a:normAutofit/>
          </a:bodyPr>
          <a:lstStyle>
            <a:lvl1pPr indent="-396240" lvl="0" marL="457200" algn="l">
              <a:lnSpc>
                <a:spcPct val="110000"/>
              </a:lnSpc>
              <a:spcBef>
                <a:spcPts val="770"/>
              </a:spcBef>
              <a:spcAft>
                <a:spcPts val="0"/>
              </a:spcAft>
              <a:buSzPts val="2640"/>
              <a:buChar char="•"/>
              <a:defRPr sz="2640"/>
            </a:lvl1pPr>
            <a:lvl2pPr indent="-375285" lvl="1" marL="914400" algn="l">
              <a:lnSpc>
                <a:spcPct val="110000"/>
              </a:lnSpc>
              <a:spcBef>
                <a:spcPts val="770"/>
              </a:spcBef>
              <a:spcAft>
                <a:spcPts val="0"/>
              </a:spcAft>
              <a:buSzPts val="2310"/>
              <a:buChar char="–"/>
              <a:defRPr sz="2310"/>
            </a:lvl2pPr>
            <a:lvl3pPr indent="-354330" lvl="2" marL="1371600" algn="l">
              <a:lnSpc>
                <a:spcPct val="110000"/>
              </a:lnSpc>
              <a:spcBef>
                <a:spcPts val="770"/>
              </a:spcBef>
              <a:spcAft>
                <a:spcPts val="0"/>
              </a:spcAft>
              <a:buSzPts val="1980"/>
              <a:buChar char="•"/>
              <a:defRPr sz="1979"/>
            </a:lvl3pPr>
            <a:lvl4pPr indent="-333375" lvl="3" marL="1828800" algn="l">
              <a:lnSpc>
                <a:spcPct val="110000"/>
              </a:lnSpc>
              <a:spcBef>
                <a:spcPts val="770"/>
              </a:spcBef>
              <a:spcAft>
                <a:spcPts val="0"/>
              </a:spcAft>
              <a:buSzPts val="1650"/>
              <a:buChar char="–"/>
              <a:defRPr sz="1650"/>
            </a:lvl4pPr>
            <a:lvl5pPr indent="-333375" lvl="4" marL="2286000" algn="l">
              <a:lnSpc>
                <a:spcPct val="110000"/>
              </a:lnSpc>
              <a:spcBef>
                <a:spcPts val="770"/>
              </a:spcBef>
              <a:spcAft>
                <a:spcPts val="0"/>
              </a:spcAft>
              <a:buSzPts val="1650"/>
              <a:buChar char="•"/>
              <a:defRPr sz="1650"/>
            </a:lvl5pPr>
            <a:lvl6pPr indent="-333375" lvl="5" marL="2743200" algn="l">
              <a:lnSpc>
                <a:spcPct val="110000"/>
              </a:lnSpc>
              <a:spcBef>
                <a:spcPts val="770"/>
              </a:spcBef>
              <a:spcAft>
                <a:spcPts val="0"/>
              </a:spcAft>
              <a:buSzPts val="1650"/>
              <a:buChar char="–"/>
              <a:defRPr sz="1650"/>
            </a:lvl6pPr>
            <a:lvl7pPr indent="-333375" lvl="6" marL="3200400" algn="l">
              <a:lnSpc>
                <a:spcPct val="110000"/>
              </a:lnSpc>
              <a:spcBef>
                <a:spcPts val="770"/>
              </a:spcBef>
              <a:spcAft>
                <a:spcPts val="0"/>
              </a:spcAft>
              <a:buSzPts val="1650"/>
              <a:buChar char="•"/>
              <a:defRPr sz="1650"/>
            </a:lvl7pPr>
            <a:lvl8pPr indent="-333375" lvl="7" marL="3657600" algn="l">
              <a:lnSpc>
                <a:spcPct val="110000"/>
              </a:lnSpc>
              <a:spcBef>
                <a:spcPts val="770"/>
              </a:spcBef>
              <a:spcAft>
                <a:spcPts val="0"/>
              </a:spcAft>
              <a:buSzPts val="1650"/>
              <a:buChar char="–"/>
              <a:defRPr sz="1650"/>
            </a:lvl8pPr>
            <a:lvl9pPr indent="-333375" lvl="8" marL="4114800" algn="l">
              <a:lnSpc>
                <a:spcPct val="110000"/>
              </a:lnSpc>
              <a:spcBef>
                <a:spcPts val="770"/>
              </a:spcBef>
              <a:spcAft>
                <a:spcPts val="0"/>
              </a:spcAft>
              <a:buSzPts val="1650"/>
              <a:buChar char="•"/>
              <a:defRPr sz="1650"/>
            </a:lvl9pPr>
          </a:lstStyle>
          <a:p/>
        </p:txBody>
      </p:sp>
      <p:sp>
        <p:nvSpPr>
          <p:cNvPr id="117" name="Google Shape;117;p13"/>
          <p:cNvSpPr txBox="1"/>
          <p:nvPr>
            <p:ph idx="2" type="body"/>
          </p:nvPr>
        </p:nvSpPr>
        <p:spPr>
          <a:xfrm>
            <a:off x="6878755" y="1973514"/>
            <a:ext cx="2550995" cy="4719386"/>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320"/>
              </a:spcBef>
              <a:spcAft>
                <a:spcPts val="0"/>
              </a:spcAft>
              <a:buSzPts val="1540"/>
              <a:buNone/>
              <a:defRPr sz="1540">
                <a:solidFill>
                  <a:schemeClr val="lt2"/>
                </a:solidFill>
              </a:defRPr>
            </a:lvl1pPr>
            <a:lvl2pPr indent="-228600" lvl="1" marL="914400" algn="l">
              <a:lnSpc>
                <a:spcPct val="110000"/>
              </a:lnSpc>
              <a:spcBef>
                <a:spcPts val="770"/>
              </a:spcBef>
              <a:spcAft>
                <a:spcPts val="0"/>
              </a:spcAft>
              <a:buSzPts val="1155"/>
              <a:buNone/>
              <a:defRPr sz="1155"/>
            </a:lvl2pPr>
            <a:lvl3pPr indent="-228600" lvl="2" marL="1371600" algn="l">
              <a:lnSpc>
                <a:spcPct val="110000"/>
              </a:lnSpc>
              <a:spcBef>
                <a:spcPts val="770"/>
              </a:spcBef>
              <a:spcAft>
                <a:spcPts val="0"/>
              </a:spcAft>
              <a:buSzPts val="990"/>
              <a:buNone/>
              <a:defRPr sz="989"/>
            </a:lvl3pPr>
            <a:lvl4pPr indent="-228600" lvl="3" marL="1828800" algn="l">
              <a:lnSpc>
                <a:spcPct val="110000"/>
              </a:lnSpc>
              <a:spcBef>
                <a:spcPts val="770"/>
              </a:spcBef>
              <a:spcAft>
                <a:spcPts val="0"/>
              </a:spcAft>
              <a:buSzPts val="825"/>
              <a:buNone/>
              <a:defRPr sz="825"/>
            </a:lvl4pPr>
            <a:lvl5pPr indent="-228600" lvl="4" marL="2286000" algn="l">
              <a:lnSpc>
                <a:spcPct val="110000"/>
              </a:lnSpc>
              <a:spcBef>
                <a:spcPts val="770"/>
              </a:spcBef>
              <a:spcAft>
                <a:spcPts val="0"/>
              </a:spcAft>
              <a:buSzPts val="825"/>
              <a:buNone/>
              <a:defRPr sz="825"/>
            </a:lvl5pPr>
            <a:lvl6pPr indent="-228600" lvl="5" marL="2743200" algn="l">
              <a:lnSpc>
                <a:spcPct val="110000"/>
              </a:lnSpc>
              <a:spcBef>
                <a:spcPts val="770"/>
              </a:spcBef>
              <a:spcAft>
                <a:spcPts val="0"/>
              </a:spcAft>
              <a:buSzPts val="825"/>
              <a:buNone/>
              <a:defRPr sz="825"/>
            </a:lvl6pPr>
            <a:lvl7pPr indent="-228600" lvl="6" marL="3200400" algn="l">
              <a:lnSpc>
                <a:spcPct val="110000"/>
              </a:lnSpc>
              <a:spcBef>
                <a:spcPts val="770"/>
              </a:spcBef>
              <a:spcAft>
                <a:spcPts val="0"/>
              </a:spcAft>
              <a:buSzPts val="825"/>
              <a:buNone/>
              <a:defRPr sz="825"/>
            </a:lvl7pPr>
            <a:lvl8pPr indent="-228600" lvl="7" marL="3657600" algn="l">
              <a:lnSpc>
                <a:spcPct val="110000"/>
              </a:lnSpc>
              <a:spcBef>
                <a:spcPts val="770"/>
              </a:spcBef>
              <a:spcAft>
                <a:spcPts val="0"/>
              </a:spcAft>
              <a:buSzPts val="825"/>
              <a:buNone/>
              <a:defRPr sz="825"/>
            </a:lvl8pPr>
            <a:lvl9pPr indent="-228600" lvl="8" marL="4114800" algn="l">
              <a:lnSpc>
                <a:spcPct val="110000"/>
              </a:lnSpc>
              <a:spcBef>
                <a:spcPts val="770"/>
              </a:spcBef>
              <a:spcAft>
                <a:spcPts val="0"/>
              </a:spcAft>
              <a:buSzPts val="825"/>
              <a:buNone/>
              <a:defRPr sz="825"/>
            </a:lvl9pPr>
          </a:lstStyle>
          <a:p/>
        </p:txBody>
      </p:sp>
      <p:sp>
        <p:nvSpPr>
          <p:cNvPr id="118" name="Google Shape;118;p13"/>
          <p:cNvSpPr txBox="1"/>
          <p:nvPr>
            <p:ph idx="10" type="dt"/>
          </p:nvPr>
        </p:nvSpPr>
        <p:spPr>
          <a:xfrm>
            <a:off x="631168" y="7225769"/>
            <a:ext cx="1017518" cy="39492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13"/>
          <p:cNvSpPr txBox="1"/>
          <p:nvPr>
            <p:ph idx="11" type="ftr"/>
          </p:nvPr>
        </p:nvSpPr>
        <p:spPr>
          <a:xfrm>
            <a:off x="1735488" y="7225770"/>
            <a:ext cx="2872797" cy="39190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13"/>
          <p:cNvSpPr txBox="1"/>
          <p:nvPr>
            <p:ph idx="12" type="sldNum"/>
          </p:nvPr>
        </p:nvSpPr>
        <p:spPr>
          <a:xfrm>
            <a:off x="4695087" y="7225770"/>
            <a:ext cx="1016776" cy="39190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
        <p:nvSpPr>
          <p:cNvPr id="121" name="Google Shape;121;p13"/>
          <p:cNvSpPr/>
          <p:nvPr/>
        </p:nvSpPr>
        <p:spPr>
          <a:xfrm>
            <a:off x="0" y="0"/>
            <a:ext cx="233858" cy="7772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13" title="left edge border"/>
          <p:cNvSpPr/>
          <p:nvPr/>
        </p:nvSpPr>
        <p:spPr>
          <a:xfrm>
            <a:off x="0" y="0"/>
            <a:ext cx="233858" cy="7772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extLst>
    <p:ext uri="{DCECCB84-F9BA-43D5-87BE-67443E8EF086}">
      <p15:sldGuideLst>
        <p15:guide id="1" orient="horz" pos="69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123" name="Shape 123"/>
        <p:cNvGrpSpPr/>
        <p:nvPr/>
      </p:nvGrpSpPr>
      <p:grpSpPr>
        <a:xfrm>
          <a:off x="0" y="0"/>
          <a:ext cx="0" cy="0"/>
          <a:chOff x="0" y="0"/>
          <a:chExt cx="0" cy="0"/>
        </a:xfrm>
      </p:grpSpPr>
      <p:sp>
        <p:nvSpPr>
          <p:cNvPr id="124" name="Google Shape;124;p14"/>
          <p:cNvSpPr/>
          <p:nvPr>
            <p:ph idx="2" type="pic"/>
          </p:nvPr>
        </p:nvSpPr>
        <p:spPr>
          <a:xfrm>
            <a:off x="233858" y="2"/>
            <a:ext cx="6068358" cy="7772399"/>
          </a:xfrm>
          <a:prstGeom prst="rect">
            <a:avLst/>
          </a:prstGeom>
          <a:noFill/>
          <a:ln>
            <a:noFill/>
          </a:ln>
        </p:spPr>
        <p:txBody>
          <a:bodyPr anchorCtr="0" anchor="t" bIns="45700" lIns="91425" spcFirstLastPara="1" rIns="91425" wrap="square" tIns="45700">
            <a:normAutofit/>
          </a:bodyPr>
          <a:lstStyle>
            <a:lvl1pPr lvl="0" marR="0" rtl="0" algn="l">
              <a:lnSpc>
                <a:spcPct val="110000"/>
              </a:lnSpc>
              <a:spcBef>
                <a:spcPts val="770"/>
              </a:spcBef>
              <a:spcAft>
                <a:spcPts val="0"/>
              </a:spcAft>
              <a:buClr>
                <a:schemeClr val="dk2"/>
              </a:buClr>
              <a:buSzPts val="2640"/>
              <a:buFont typeface="Arial"/>
              <a:buNone/>
              <a:defRPr b="0" i="0" sz="2640" u="none" cap="none" strike="noStrike">
                <a:solidFill>
                  <a:srgbClr val="595959"/>
                </a:solidFill>
                <a:latin typeface="Gill Sans"/>
                <a:ea typeface="Gill Sans"/>
                <a:cs typeface="Gill Sans"/>
                <a:sym typeface="Gill Sans"/>
              </a:defRPr>
            </a:lvl1pPr>
            <a:lvl2pPr lvl="1" marR="0" rtl="0" algn="l">
              <a:lnSpc>
                <a:spcPct val="110000"/>
              </a:lnSpc>
              <a:spcBef>
                <a:spcPts val="770"/>
              </a:spcBef>
              <a:spcAft>
                <a:spcPts val="0"/>
              </a:spcAft>
              <a:buClr>
                <a:schemeClr val="dk2"/>
              </a:buClr>
              <a:buSzPts val="2310"/>
              <a:buFont typeface="Gill Sans"/>
              <a:buNone/>
              <a:defRPr b="0" i="0" sz="2310" u="none" cap="none" strike="noStrike">
                <a:solidFill>
                  <a:srgbClr val="595959"/>
                </a:solidFill>
                <a:latin typeface="Gill Sans"/>
                <a:ea typeface="Gill Sans"/>
                <a:cs typeface="Gill Sans"/>
                <a:sym typeface="Gill Sans"/>
              </a:defRPr>
            </a:lvl2pPr>
            <a:lvl3pPr lvl="2" marR="0" rtl="0" algn="l">
              <a:lnSpc>
                <a:spcPct val="110000"/>
              </a:lnSpc>
              <a:spcBef>
                <a:spcPts val="770"/>
              </a:spcBef>
              <a:spcAft>
                <a:spcPts val="0"/>
              </a:spcAft>
              <a:buClr>
                <a:schemeClr val="dk2"/>
              </a:buClr>
              <a:buSzPts val="1980"/>
              <a:buFont typeface="Arial"/>
              <a:buNone/>
              <a:defRPr b="0" i="0" sz="1979" u="none" cap="none" strike="noStrike">
                <a:solidFill>
                  <a:srgbClr val="595959"/>
                </a:solidFill>
                <a:latin typeface="Gill Sans"/>
                <a:ea typeface="Gill Sans"/>
                <a:cs typeface="Gill Sans"/>
                <a:sym typeface="Gill Sans"/>
              </a:defRPr>
            </a:lvl3pPr>
            <a:lvl4pPr lvl="3" marR="0" rtl="0" algn="l">
              <a:lnSpc>
                <a:spcPct val="110000"/>
              </a:lnSpc>
              <a:spcBef>
                <a:spcPts val="770"/>
              </a:spcBef>
              <a:spcAft>
                <a:spcPts val="0"/>
              </a:spcAft>
              <a:buClr>
                <a:schemeClr val="dk2"/>
              </a:buClr>
              <a:buSzPts val="1650"/>
              <a:buFont typeface="Gill Sans"/>
              <a:buNone/>
              <a:defRPr b="0" i="0" sz="1650" u="none" cap="none" strike="noStrike">
                <a:solidFill>
                  <a:srgbClr val="595959"/>
                </a:solidFill>
                <a:latin typeface="Gill Sans"/>
                <a:ea typeface="Gill Sans"/>
                <a:cs typeface="Gill Sans"/>
                <a:sym typeface="Gill Sans"/>
              </a:defRPr>
            </a:lvl4pPr>
            <a:lvl5pPr lvl="4" marR="0" rtl="0" algn="l">
              <a:lnSpc>
                <a:spcPct val="110000"/>
              </a:lnSpc>
              <a:spcBef>
                <a:spcPts val="770"/>
              </a:spcBef>
              <a:spcAft>
                <a:spcPts val="0"/>
              </a:spcAft>
              <a:buClr>
                <a:schemeClr val="dk2"/>
              </a:buClr>
              <a:buSzPts val="1650"/>
              <a:buFont typeface="Arial"/>
              <a:buNone/>
              <a:defRPr b="0" i="0" sz="1650" u="none" cap="none" strike="noStrike">
                <a:solidFill>
                  <a:srgbClr val="595959"/>
                </a:solidFill>
                <a:latin typeface="Gill Sans"/>
                <a:ea typeface="Gill Sans"/>
                <a:cs typeface="Gill Sans"/>
                <a:sym typeface="Gill Sans"/>
              </a:defRPr>
            </a:lvl5pPr>
            <a:lvl6pPr lvl="5" marR="0" rtl="0" algn="l">
              <a:lnSpc>
                <a:spcPct val="110000"/>
              </a:lnSpc>
              <a:spcBef>
                <a:spcPts val="770"/>
              </a:spcBef>
              <a:spcAft>
                <a:spcPts val="0"/>
              </a:spcAft>
              <a:buClr>
                <a:schemeClr val="dk2"/>
              </a:buClr>
              <a:buSzPts val="1650"/>
              <a:buFont typeface="Gill Sans"/>
              <a:buNone/>
              <a:defRPr b="0" i="0" sz="1650" u="none" cap="none" strike="noStrike">
                <a:solidFill>
                  <a:srgbClr val="595959"/>
                </a:solidFill>
                <a:latin typeface="Gill Sans"/>
                <a:ea typeface="Gill Sans"/>
                <a:cs typeface="Gill Sans"/>
                <a:sym typeface="Gill Sans"/>
              </a:defRPr>
            </a:lvl6pPr>
            <a:lvl7pPr lvl="6" marR="0" rtl="0" algn="l">
              <a:lnSpc>
                <a:spcPct val="110000"/>
              </a:lnSpc>
              <a:spcBef>
                <a:spcPts val="770"/>
              </a:spcBef>
              <a:spcAft>
                <a:spcPts val="0"/>
              </a:spcAft>
              <a:buClr>
                <a:schemeClr val="dk2"/>
              </a:buClr>
              <a:buSzPts val="1650"/>
              <a:buFont typeface="Arial"/>
              <a:buNone/>
              <a:defRPr b="0" i="0" sz="1650" u="none" cap="none" strike="noStrike">
                <a:solidFill>
                  <a:srgbClr val="595959"/>
                </a:solidFill>
                <a:latin typeface="Gill Sans"/>
                <a:ea typeface="Gill Sans"/>
                <a:cs typeface="Gill Sans"/>
                <a:sym typeface="Gill Sans"/>
              </a:defRPr>
            </a:lvl7pPr>
            <a:lvl8pPr lvl="7" marR="0" rtl="0" algn="l">
              <a:lnSpc>
                <a:spcPct val="110000"/>
              </a:lnSpc>
              <a:spcBef>
                <a:spcPts val="770"/>
              </a:spcBef>
              <a:spcAft>
                <a:spcPts val="0"/>
              </a:spcAft>
              <a:buClr>
                <a:schemeClr val="dk2"/>
              </a:buClr>
              <a:buSzPts val="1650"/>
              <a:buFont typeface="Gill Sans"/>
              <a:buNone/>
              <a:defRPr b="0" i="0" sz="1650" u="none" cap="none" strike="noStrike">
                <a:solidFill>
                  <a:srgbClr val="595959"/>
                </a:solidFill>
                <a:latin typeface="Gill Sans"/>
                <a:ea typeface="Gill Sans"/>
                <a:cs typeface="Gill Sans"/>
                <a:sym typeface="Gill Sans"/>
              </a:defRPr>
            </a:lvl8pPr>
            <a:lvl9pPr lvl="8" marR="0" rtl="0" algn="l">
              <a:lnSpc>
                <a:spcPct val="110000"/>
              </a:lnSpc>
              <a:spcBef>
                <a:spcPts val="770"/>
              </a:spcBef>
              <a:spcAft>
                <a:spcPts val="0"/>
              </a:spcAft>
              <a:buClr>
                <a:schemeClr val="dk2"/>
              </a:buClr>
              <a:buSzPts val="1650"/>
              <a:buFont typeface="Arial"/>
              <a:buNone/>
              <a:defRPr b="0" i="0" sz="1650" u="none" cap="none" strike="noStrike">
                <a:solidFill>
                  <a:srgbClr val="595959"/>
                </a:solidFill>
                <a:latin typeface="Gill Sans"/>
                <a:ea typeface="Gill Sans"/>
                <a:cs typeface="Gill Sans"/>
                <a:sym typeface="Gill Sans"/>
              </a:defRPr>
            </a:lvl9pPr>
          </a:lstStyle>
          <a:p/>
        </p:txBody>
      </p:sp>
      <p:sp>
        <p:nvSpPr>
          <p:cNvPr id="125" name="Google Shape;125;p14" title="right scallop background shape"/>
          <p:cNvSpPr/>
          <p:nvPr/>
        </p:nvSpPr>
        <p:spPr>
          <a:xfrm>
            <a:off x="6096596" y="0"/>
            <a:ext cx="3961805" cy="7772400"/>
          </a:xfrm>
          <a:custGeom>
            <a:rect b="b" l="l" r="r" t="t"/>
            <a:pathLst>
              <a:path extrusionOk="0" h="4320" w="3025">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dk2"/>
          </a:solidFill>
          <a:ln>
            <a:noFill/>
          </a:ln>
        </p:spPr>
      </p:sp>
      <p:sp>
        <p:nvSpPr>
          <p:cNvPr id="126" name="Google Shape;126;p14"/>
          <p:cNvSpPr/>
          <p:nvPr/>
        </p:nvSpPr>
        <p:spPr>
          <a:xfrm>
            <a:off x="0" y="0"/>
            <a:ext cx="233858" cy="7772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14"/>
          <p:cNvSpPr txBox="1"/>
          <p:nvPr>
            <p:ph type="title"/>
          </p:nvPr>
        </p:nvSpPr>
        <p:spPr>
          <a:xfrm>
            <a:off x="6878754" y="518160"/>
            <a:ext cx="2550997" cy="1356226"/>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1980"/>
              <a:buFont typeface="Gill Sans"/>
              <a:buNone/>
              <a:defRPr b="1" i="0" sz="1979">
                <a:solidFill>
                  <a:schemeClr val="accent1"/>
                </a:solidFill>
                <a:latin typeface="Gill Sans"/>
                <a:ea typeface="Gill Sans"/>
                <a:cs typeface="Gill Sans"/>
                <a:sym typeface="Gill San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 name="Google Shape;128;p14"/>
          <p:cNvSpPr txBox="1"/>
          <p:nvPr>
            <p:ph idx="1" type="body"/>
          </p:nvPr>
        </p:nvSpPr>
        <p:spPr>
          <a:xfrm>
            <a:off x="6878754" y="1973514"/>
            <a:ext cx="2550997" cy="4719386"/>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320"/>
              </a:spcBef>
              <a:spcAft>
                <a:spcPts val="0"/>
              </a:spcAft>
              <a:buSzPts val="1540"/>
              <a:buNone/>
              <a:defRPr sz="1540">
                <a:solidFill>
                  <a:schemeClr val="lt2"/>
                </a:solidFill>
              </a:defRPr>
            </a:lvl1pPr>
            <a:lvl2pPr indent="-228600" lvl="1" marL="914400" algn="l">
              <a:lnSpc>
                <a:spcPct val="110000"/>
              </a:lnSpc>
              <a:spcBef>
                <a:spcPts val="770"/>
              </a:spcBef>
              <a:spcAft>
                <a:spcPts val="0"/>
              </a:spcAft>
              <a:buSzPts val="1155"/>
              <a:buNone/>
              <a:defRPr sz="1155"/>
            </a:lvl2pPr>
            <a:lvl3pPr indent="-228600" lvl="2" marL="1371600" algn="l">
              <a:lnSpc>
                <a:spcPct val="110000"/>
              </a:lnSpc>
              <a:spcBef>
                <a:spcPts val="770"/>
              </a:spcBef>
              <a:spcAft>
                <a:spcPts val="0"/>
              </a:spcAft>
              <a:buSzPts val="990"/>
              <a:buNone/>
              <a:defRPr sz="989"/>
            </a:lvl3pPr>
            <a:lvl4pPr indent="-228600" lvl="3" marL="1828800" algn="l">
              <a:lnSpc>
                <a:spcPct val="110000"/>
              </a:lnSpc>
              <a:spcBef>
                <a:spcPts val="770"/>
              </a:spcBef>
              <a:spcAft>
                <a:spcPts val="0"/>
              </a:spcAft>
              <a:buSzPts val="825"/>
              <a:buNone/>
              <a:defRPr sz="825"/>
            </a:lvl4pPr>
            <a:lvl5pPr indent="-228600" lvl="4" marL="2286000" algn="l">
              <a:lnSpc>
                <a:spcPct val="110000"/>
              </a:lnSpc>
              <a:spcBef>
                <a:spcPts val="770"/>
              </a:spcBef>
              <a:spcAft>
                <a:spcPts val="0"/>
              </a:spcAft>
              <a:buSzPts val="825"/>
              <a:buNone/>
              <a:defRPr sz="825"/>
            </a:lvl5pPr>
            <a:lvl6pPr indent="-228600" lvl="5" marL="2743200" algn="l">
              <a:lnSpc>
                <a:spcPct val="110000"/>
              </a:lnSpc>
              <a:spcBef>
                <a:spcPts val="770"/>
              </a:spcBef>
              <a:spcAft>
                <a:spcPts val="0"/>
              </a:spcAft>
              <a:buSzPts val="825"/>
              <a:buNone/>
              <a:defRPr sz="825"/>
            </a:lvl6pPr>
            <a:lvl7pPr indent="-228600" lvl="6" marL="3200400" algn="l">
              <a:lnSpc>
                <a:spcPct val="110000"/>
              </a:lnSpc>
              <a:spcBef>
                <a:spcPts val="770"/>
              </a:spcBef>
              <a:spcAft>
                <a:spcPts val="0"/>
              </a:spcAft>
              <a:buSzPts val="825"/>
              <a:buNone/>
              <a:defRPr sz="825"/>
            </a:lvl7pPr>
            <a:lvl8pPr indent="-228600" lvl="7" marL="3657600" algn="l">
              <a:lnSpc>
                <a:spcPct val="110000"/>
              </a:lnSpc>
              <a:spcBef>
                <a:spcPts val="770"/>
              </a:spcBef>
              <a:spcAft>
                <a:spcPts val="0"/>
              </a:spcAft>
              <a:buSzPts val="825"/>
              <a:buNone/>
              <a:defRPr sz="825"/>
            </a:lvl8pPr>
            <a:lvl9pPr indent="-228600" lvl="8" marL="4114800" algn="l">
              <a:lnSpc>
                <a:spcPct val="110000"/>
              </a:lnSpc>
              <a:spcBef>
                <a:spcPts val="770"/>
              </a:spcBef>
              <a:spcAft>
                <a:spcPts val="0"/>
              </a:spcAft>
              <a:buSzPts val="825"/>
              <a:buNone/>
              <a:defRPr sz="825"/>
            </a:lvl9pPr>
          </a:lstStyle>
          <a:p/>
        </p:txBody>
      </p:sp>
      <p:sp>
        <p:nvSpPr>
          <p:cNvPr id="129" name="Google Shape;129;p14"/>
          <p:cNvSpPr txBox="1"/>
          <p:nvPr>
            <p:ph idx="10" type="dt"/>
          </p:nvPr>
        </p:nvSpPr>
        <p:spPr>
          <a:xfrm>
            <a:off x="631909" y="7225769"/>
            <a:ext cx="1016776" cy="39492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14"/>
          <p:cNvSpPr txBox="1"/>
          <p:nvPr>
            <p:ph idx="11" type="ftr"/>
          </p:nvPr>
        </p:nvSpPr>
        <p:spPr>
          <a:xfrm>
            <a:off x="1735488" y="7225770"/>
            <a:ext cx="2872797" cy="39190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14"/>
          <p:cNvSpPr txBox="1"/>
          <p:nvPr>
            <p:ph idx="12" type="sldNum"/>
          </p:nvPr>
        </p:nvSpPr>
        <p:spPr>
          <a:xfrm>
            <a:off x="4681768" y="7225770"/>
            <a:ext cx="1042206" cy="39190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
        <p:nvSpPr>
          <p:cNvPr id="132" name="Google Shape;132;p14" title="left edge border"/>
          <p:cNvSpPr/>
          <p:nvPr/>
        </p:nvSpPr>
        <p:spPr>
          <a:xfrm>
            <a:off x="0" y="0"/>
            <a:ext cx="233858" cy="7772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33" name="Shape 133"/>
        <p:cNvGrpSpPr/>
        <p:nvPr/>
      </p:nvGrpSpPr>
      <p:grpSpPr>
        <a:xfrm>
          <a:off x="0" y="0"/>
          <a:ext cx="0" cy="0"/>
          <a:chOff x="0" y="0"/>
          <a:chExt cx="0" cy="0"/>
        </a:xfrm>
      </p:grpSpPr>
      <p:sp>
        <p:nvSpPr>
          <p:cNvPr id="134" name="Google Shape;134;p15"/>
          <p:cNvSpPr txBox="1"/>
          <p:nvPr>
            <p:ph type="title"/>
          </p:nvPr>
        </p:nvSpPr>
        <p:spPr>
          <a:xfrm>
            <a:off x="1032634" y="433370"/>
            <a:ext cx="8397116" cy="1691083"/>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p15"/>
          <p:cNvSpPr txBox="1"/>
          <p:nvPr>
            <p:ph idx="1" type="body"/>
          </p:nvPr>
        </p:nvSpPr>
        <p:spPr>
          <a:xfrm rot="5400000">
            <a:off x="3194824" y="428613"/>
            <a:ext cx="4072736" cy="8397116"/>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70"/>
              </a:spcBef>
              <a:spcAft>
                <a:spcPts val="0"/>
              </a:spcAft>
              <a:buSzPts val="1800"/>
              <a:buChar char="•"/>
              <a:defRPr/>
            </a:lvl1pPr>
            <a:lvl2pPr indent="-342900" lvl="1" marL="914400" algn="l">
              <a:lnSpc>
                <a:spcPct val="110000"/>
              </a:lnSpc>
              <a:spcBef>
                <a:spcPts val="770"/>
              </a:spcBef>
              <a:spcAft>
                <a:spcPts val="0"/>
              </a:spcAft>
              <a:buSzPts val="1800"/>
              <a:buChar char="–"/>
              <a:defRPr/>
            </a:lvl2pPr>
            <a:lvl3pPr indent="-342900" lvl="2" marL="1371600" algn="l">
              <a:lnSpc>
                <a:spcPct val="110000"/>
              </a:lnSpc>
              <a:spcBef>
                <a:spcPts val="770"/>
              </a:spcBef>
              <a:spcAft>
                <a:spcPts val="0"/>
              </a:spcAft>
              <a:buSzPts val="1800"/>
              <a:buChar char="•"/>
              <a:defRPr/>
            </a:lvl3pPr>
            <a:lvl4pPr indent="-342900" lvl="3" marL="1828800" algn="l">
              <a:lnSpc>
                <a:spcPct val="110000"/>
              </a:lnSpc>
              <a:spcBef>
                <a:spcPts val="770"/>
              </a:spcBef>
              <a:spcAft>
                <a:spcPts val="0"/>
              </a:spcAft>
              <a:buSzPts val="1800"/>
              <a:buChar char="–"/>
              <a:defRPr/>
            </a:lvl4pPr>
            <a:lvl5pPr indent="-342900" lvl="4" marL="2286000" algn="l">
              <a:lnSpc>
                <a:spcPct val="110000"/>
              </a:lnSpc>
              <a:spcBef>
                <a:spcPts val="770"/>
              </a:spcBef>
              <a:spcAft>
                <a:spcPts val="0"/>
              </a:spcAft>
              <a:buSzPts val="1800"/>
              <a:buChar char="•"/>
              <a:defRPr/>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136" name="Google Shape;136;p15"/>
          <p:cNvSpPr txBox="1"/>
          <p:nvPr>
            <p:ph idx="10" type="dt"/>
          </p:nvPr>
        </p:nvSpPr>
        <p:spPr>
          <a:xfrm>
            <a:off x="1032634" y="7225769"/>
            <a:ext cx="1922021" cy="39492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15"/>
          <p:cNvSpPr txBox="1"/>
          <p:nvPr>
            <p:ph idx="11" type="ftr"/>
          </p:nvPr>
        </p:nvSpPr>
        <p:spPr>
          <a:xfrm>
            <a:off x="3331845" y="7225770"/>
            <a:ext cx="3394710" cy="39190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 name="Google Shape;138;p15"/>
          <p:cNvSpPr txBox="1"/>
          <p:nvPr>
            <p:ph idx="12" type="sldNum"/>
          </p:nvPr>
        </p:nvSpPr>
        <p:spPr>
          <a:xfrm>
            <a:off x="7103747" y="7225770"/>
            <a:ext cx="2326004" cy="39190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9" name="Shape 139"/>
        <p:cNvGrpSpPr/>
        <p:nvPr/>
      </p:nvGrpSpPr>
      <p:grpSpPr>
        <a:xfrm>
          <a:off x="0" y="0"/>
          <a:ext cx="0" cy="0"/>
          <a:chOff x="0" y="0"/>
          <a:chExt cx="0" cy="0"/>
        </a:xfrm>
      </p:grpSpPr>
      <p:sp>
        <p:nvSpPr>
          <p:cNvPr id="140" name="Google Shape;140;p16"/>
          <p:cNvSpPr txBox="1"/>
          <p:nvPr>
            <p:ph type="title"/>
          </p:nvPr>
        </p:nvSpPr>
        <p:spPr>
          <a:xfrm rot="5400000">
            <a:off x="5387601" y="2632372"/>
            <a:ext cx="6347125" cy="1949123"/>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1" name="Google Shape;141;p16"/>
          <p:cNvSpPr txBox="1"/>
          <p:nvPr>
            <p:ph idx="1" type="body"/>
          </p:nvPr>
        </p:nvSpPr>
        <p:spPr>
          <a:xfrm rot="5400000">
            <a:off x="1058944" y="411699"/>
            <a:ext cx="6347125" cy="6390469"/>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70"/>
              </a:spcBef>
              <a:spcAft>
                <a:spcPts val="0"/>
              </a:spcAft>
              <a:buSzPts val="1800"/>
              <a:buChar char="•"/>
              <a:defRPr/>
            </a:lvl1pPr>
            <a:lvl2pPr indent="-342900" lvl="1" marL="914400" algn="l">
              <a:lnSpc>
                <a:spcPct val="110000"/>
              </a:lnSpc>
              <a:spcBef>
                <a:spcPts val="770"/>
              </a:spcBef>
              <a:spcAft>
                <a:spcPts val="0"/>
              </a:spcAft>
              <a:buSzPts val="1800"/>
              <a:buChar char="–"/>
              <a:defRPr/>
            </a:lvl2pPr>
            <a:lvl3pPr indent="-342900" lvl="2" marL="1371600" algn="l">
              <a:lnSpc>
                <a:spcPct val="110000"/>
              </a:lnSpc>
              <a:spcBef>
                <a:spcPts val="770"/>
              </a:spcBef>
              <a:spcAft>
                <a:spcPts val="0"/>
              </a:spcAft>
              <a:buSzPts val="1800"/>
              <a:buChar char="•"/>
              <a:defRPr/>
            </a:lvl3pPr>
            <a:lvl4pPr indent="-342900" lvl="3" marL="1828800" algn="l">
              <a:lnSpc>
                <a:spcPct val="110000"/>
              </a:lnSpc>
              <a:spcBef>
                <a:spcPts val="770"/>
              </a:spcBef>
              <a:spcAft>
                <a:spcPts val="0"/>
              </a:spcAft>
              <a:buSzPts val="1800"/>
              <a:buChar char="–"/>
              <a:defRPr/>
            </a:lvl4pPr>
            <a:lvl5pPr indent="-342900" lvl="4" marL="2286000" algn="l">
              <a:lnSpc>
                <a:spcPct val="110000"/>
              </a:lnSpc>
              <a:spcBef>
                <a:spcPts val="770"/>
              </a:spcBef>
              <a:spcAft>
                <a:spcPts val="0"/>
              </a:spcAft>
              <a:buSzPts val="1800"/>
              <a:buChar char="•"/>
              <a:defRPr/>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142" name="Google Shape;142;p16"/>
          <p:cNvSpPr txBox="1"/>
          <p:nvPr>
            <p:ph idx="10" type="dt"/>
          </p:nvPr>
        </p:nvSpPr>
        <p:spPr>
          <a:xfrm>
            <a:off x="1032634" y="7225769"/>
            <a:ext cx="1922021" cy="39492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16"/>
          <p:cNvSpPr txBox="1"/>
          <p:nvPr>
            <p:ph idx="11" type="ftr"/>
          </p:nvPr>
        </p:nvSpPr>
        <p:spPr>
          <a:xfrm>
            <a:off x="3331845" y="7225770"/>
            <a:ext cx="3394710" cy="39190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4" name="Google Shape;144;p16"/>
          <p:cNvSpPr txBox="1"/>
          <p:nvPr>
            <p:ph idx="12" type="sldNum"/>
          </p:nvPr>
        </p:nvSpPr>
        <p:spPr>
          <a:xfrm>
            <a:off x="7103747" y="7225770"/>
            <a:ext cx="2326004" cy="39190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side Page">
  <p:cSld name="Inside Page">
    <p:spTree>
      <p:nvGrpSpPr>
        <p:cNvPr id="34" name="Shape 34"/>
        <p:cNvGrpSpPr/>
        <p:nvPr/>
      </p:nvGrpSpPr>
      <p:grpSpPr>
        <a:xfrm>
          <a:off x="0" y="0"/>
          <a:ext cx="0" cy="0"/>
          <a:chOff x="0" y="0"/>
          <a:chExt cx="0" cy="0"/>
        </a:xfrm>
      </p:grpSpPr>
      <p:cxnSp>
        <p:nvCxnSpPr>
          <p:cNvPr id="35" name="Google Shape;35;p5"/>
          <p:cNvCxnSpPr/>
          <p:nvPr/>
        </p:nvCxnSpPr>
        <p:spPr>
          <a:xfrm>
            <a:off x="6766560" y="0"/>
            <a:ext cx="0" cy="7772400"/>
          </a:xfrm>
          <a:prstGeom prst="straightConnector1">
            <a:avLst/>
          </a:prstGeom>
          <a:noFill/>
          <a:ln cap="flat" cmpd="sng" w="9525">
            <a:solidFill>
              <a:srgbClr val="C8C8C8"/>
            </a:solidFill>
            <a:prstDash val="dash"/>
            <a:round/>
            <a:headEnd len="sm" w="sm" type="none"/>
            <a:tailEnd len="sm" w="sm" type="none"/>
          </a:ln>
        </p:spPr>
      </p:cxnSp>
      <p:cxnSp>
        <p:nvCxnSpPr>
          <p:cNvPr id="36" name="Google Shape;36;p5"/>
          <p:cNvCxnSpPr/>
          <p:nvPr/>
        </p:nvCxnSpPr>
        <p:spPr>
          <a:xfrm>
            <a:off x="3383280" y="0"/>
            <a:ext cx="0" cy="7772400"/>
          </a:xfrm>
          <a:prstGeom prst="straightConnector1">
            <a:avLst/>
          </a:prstGeom>
          <a:noFill/>
          <a:ln cap="flat" cmpd="sng" w="9525">
            <a:solidFill>
              <a:srgbClr val="C8C8C8"/>
            </a:solidFill>
            <a:prstDash val="dash"/>
            <a:round/>
            <a:headEnd len="sm" w="sm" type="none"/>
            <a:tailEnd len="sm" w="sm" type="none"/>
          </a:ln>
        </p:spPr>
      </p:cxnSp>
      <p:sp>
        <p:nvSpPr>
          <p:cNvPr descr="This placeholder is filled with a thin rule line so you can easily move the lines around on the slide" id="37" name="Google Shape;37;p5" title="Line placeholder"/>
          <p:cNvSpPr/>
          <p:nvPr>
            <p:ph idx="2" type="pic"/>
          </p:nvPr>
        </p:nvSpPr>
        <p:spPr>
          <a:xfrm>
            <a:off x="228600" y="186434"/>
            <a:ext cx="2953512" cy="91440"/>
          </a:xfrm>
          <a:prstGeom prst="rect">
            <a:avLst/>
          </a:prstGeom>
          <a:blipFill rotWithShape="1">
            <a:blip r:embed="rId2">
              <a:alphaModFix/>
            </a:blip>
            <a:stretch>
              <a:fillRect b="0" l="0" r="0" t="0"/>
            </a:stretch>
          </a:blipFill>
          <a:ln>
            <a:noFill/>
          </a:ln>
        </p:spPr>
        <p:txBody>
          <a:bodyPr anchorCtr="0" anchor="t" bIns="0" lIns="0" spcFirstLastPara="1" rIns="0" wrap="square" tIns="0">
            <a:normAutofit/>
          </a:bodyPr>
          <a:lstStyle>
            <a:lvl1pPr lvl="0" marR="0" rtl="0" algn="l">
              <a:lnSpc>
                <a:spcPct val="110000"/>
              </a:lnSpc>
              <a:spcBef>
                <a:spcPts val="770"/>
              </a:spcBef>
              <a:spcAft>
                <a:spcPts val="0"/>
              </a:spcAft>
              <a:buClr>
                <a:schemeClr val="dk2"/>
              </a:buClr>
              <a:buSzPts val="800"/>
              <a:buFont typeface="Arial"/>
              <a:buNone/>
              <a:defRPr b="0" i="0" sz="800" u="none" cap="none" strike="noStrike">
                <a:solidFill>
                  <a:schemeClr val="lt1"/>
                </a:solidFill>
                <a:latin typeface="Gill Sans"/>
                <a:ea typeface="Gill Sans"/>
                <a:cs typeface="Gill Sans"/>
                <a:sym typeface="Gill Sans"/>
              </a:defRPr>
            </a:lvl1pPr>
            <a:lvl2pPr lvl="1" marR="0" rtl="0" algn="l">
              <a:lnSpc>
                <a:spcPct val="110000"/>
              </a:lnSpc>
              <a:spcBef>
                <a:spcPts val="770"/>
              </a:spcBef>
              <a:spcAft>
                <a:spcPts val="0"/>
              </a:spcAft>
              <a:buClr>
                <a:schemeClr val="dk2"/>
              </a:buClr>
              <a:buSzPts val="1980"/>
              <a:buFont typeface="Gill Sans"/>
              <a:buChar char="–"/>
              <a:defRPr b="0" i="0" sz="1979" u="none" cap="none" strike="noStrike">
                <a:solidFill>
                  <a:srgbClr val="595959"/>
                </a:solidFill>
                <a:latin typeface="Gill Sans"/>
                <a:ea typeface="Gill Sans"/>
                <a:cs typeface="Gill Sans"/>
                <a:sym typeface="Gill Sans"/>
              </a:defRPr>
            </a:lvl2pPr>
            <a:lvl3pPr lvl="2" marR="0" rtl="0" algn="l">
              <a:lnSpc>
                <a:spcPct val="110000"/>
              </a:lnSpc>
              <a:spcBef>
                <a:spcPts val="770"/>
              </a:spcBef>
              <a:spcAft>
                <a:spcPts val="0"/>
              </a:spcAft>
              <a:buClr>
                <a:schemeClr val="dk2"/>
              </a:buClr>
              <a:buSzPts val="1760"/>
              <a:buFont typeface="Arial"/>
              <a:buChar char="•"/>
              <a:defRPr b="0" i="0" sz="1760" u="none" cap="none" strike="noStrike">
                <a:solidFill>
                  <a:srgbClr val="595959"/>
                </a:solidFill>
                <a:latin typeface="Gill Sans"/>
                <a:ea typeface="Gill Sans"/>
                <a:cs typeface="Gill Sans"/>
                <a:sym typeface="Gill Sans"/>
              </a:defRPr>
            </a:lvl3pPr>
            <a:lvl4pPr lvl="3"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4pPr>
            <a:lvl5pPr lvl="4"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5pPr>
            <a:lvl6pPr lvl="5"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6pPr>
            <a:lvl7pPr lvl="6"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7pPr>
            <a:lvl8pPr lvl="7"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8pPr>
            <a:lvl9pPr lvl="8"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9pPr>
          </a:lstStyle>
          <a:p/>
        </p:txBody>
      </p:sp>
      <p:sp>
        <p:nvSpPr>
          <p:cNvPr id="38" name="Google Shape;38;p5"/>
          <p:cNvSpPr txBox="1"/>
          <p:nvPr>
            <p:ph idx="1" type="body"/>
          </p:nvPr>
        </p:nvSpPr>
        <p:spPr>
          <a:xfrm>
            <a:off x="228600" y="228601"/>
            <a:ext cx="2953511" cy="508090"/>
          </a:xfrm>
          <a:prstGeom prst="rect">
            <a:avLst/>
          </a:prstGeom>
          <a:noFill/>
          <a:ln>
            <a:noFill/>
          </a:ln>
        </p:spPr>
        <p:txBody>
          <a:bodyPr anchorCtr="0" anchor="ctr" bIns="0" lIns="0" spcFirstLastPara="1" rIns="0" wrap="square" tIns="0">
            <a:noAutofit/>
          </a:bodyPr>
          <a:lstStyle>
            <a:lvl1pPr indent="-228600" lvl="0" marL="457200" algn="l">
              <a:lnSpc>
                <a:spcPct val="114000"/>
              </a:lnSpc>
              <a:spcBef>
                <a:spcPts val="800"/>
              </a:spcBef>
              <a:spcAft>
                <a:spcPts val="0"/>
              </a:spcAft>
              <a:buSzPts val="2100"/>
              <a:buNone/>
              <a:defRPr sz="2100">
                <a:solidFill>
                  <a:schemeClr val="dk2"/>
                </a:solidFill>
                <a:latin typeface="Impact"/>
                <a:ea typeface="Impact"/>
                <a:cs typeface="Impact"/>
                <a:sym typeface="Impact"/>
              </a:defRPr>
            </a:lvl1pPr>
            <a:lvl2pPr indent="-228600" lvl="1" marL="914400" algn="l">
              <a:lnSpc>
                <a:spcPct val="110000"/>
              </a:lnSpc>
              <a:spcBef>
                <a:spcPts val="0"/>
              </a:spcBef>
              <a:spcAft>
                <a:spcPts val="0"/>
              </a:spcAft>
              <a:buSzPts val="3600"/>
              <a:buNone/>
              <a:defRPr sz="3600"/>
            </a:lvl2pPr>
            <a:lvl3pPr indent="-228600" lvl="2" marL="1371600" algn="l">
              <a:lnSpc>
                <a:spcPct val="110000"/>
              </a:lnSpc>
              <a:spcBef>
                <a:spcPts val="0"/>
              </a:spcBef>
              <a:spcAft>
                <a:spcPts val="0"/>
              </a:spcAft>
              <a:buSzPts val="3600"/>
              <a:buNone/>
              <a:defRPr sz="3600"/>
            </a:lvl3pPr>
            <a:lvl4pPr indent="-228600" lvl="3" marL="1828800" algn="l">
              <a:lnSpc>
                <a:spcPct val="110000"/>
              </a:lnSpc>
              <a:spcBef>
                <a:spcPts val="0"/>
              </a:spcBef>
              <a:spcAft>
                <a:spcPts val="0"/>
              </a:spcAft>
              <a:buSzPts val="3600"/>
              <a:buNone/>
              <a:defRPr sz="3600"/>
            </a:lvl4pPr>
            <a:lvl5pPr indent="-228600" lvl="4" marL="2286000" algn="l">
              <a:lnSpc>
                <a:spcPct val="110000"/>
              </a:lnSpc>
              <a:spcBef>
                <a:spcPts val="0"/>
              </a:spcBef>
              <a:spcAft>
                <a:spcPts val="0"/>
              </a:spcAft>
              <a:buSzPts val="3600"/>
              <a:buNone/>
              <a:defRPr sz="3600"/>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39" name="Google Shape;39;p5"/>
          <p:cNvSpPr txBox="1"/>
          <p:nvPr>
            <p:ph idx="3" type="body"/>
          </p:nvPr>
        </p:nvSpPr>
        <p:spPr>
          <a:xfrm>
            <a:off x="228600" y="778858"/>
            <a:ext cx="2953511" cy="3110322"/>
          </a:xfrm>
          <a:prstGeom prst="rect">
            <a:avLst/>
          </a:prstGeom>
          <a:noFill/>
          <a:ln>
            <a:noFill/>
          </a:ln>
        </p:spPr>
        <p:txBody>
          <a:bodyPr anchorCtr="0" anchor="t" bIns="0" lIns="0" spcFirstLastPara="1" rIns="0" wrap="square" tIns="0">
            <a:noAutofit/>
          </a:bodyPr>
          <a:lstStyle>
            <a:lvl1pPr indent="-292100" lvl="0" marL="457200" algn="l">
              <a:lnSpc>
                <a:spcPct val="150000"/>
              </a:lnSpc>
              <a:spcBef>
                <a:spcPts val="600"/>
              </a:spcBef>
              <a:spcAft>
                <a:spcPts val="0"/>
              </a:spcAft>
              <a:buSzPts val="1000"/>
              <a:buFont typeface="Arial"/>
              <a:buChar char="•"/>
              <a:defRPr sz="1000">
                <a:solidFill>
                  <a:schemeClr val="dk2"/>
                </a:solidFill>
                <a:latin typeface="Gill Sans"/>
                <a:ea typeface="Gill Sans"/>
                <a:cs typeface="Gill Sans"/>
                <a:sym typeface="Gill Sans"/>
              </a:defRPr>
            </a:lvl1pPr>
            <a:lvl2pPr indent="-285750" lvl="1" marL="914400" algn="l">
              <a:lnSpc>
                <a:spcPct val="150000"/>
              </a:lnSpc>
              <a:spcBef>
                <a:spcPts val="600"/>
              </a:spcBef>
              <a:spcAft>
                <a:spcPts val="0"/>
              </a:spcAft>
              <a:buSzPts val="900"/>
              <a:buFont typeface="Arial"/>
              <a:buChar char="•"/>
              <a:defRPr sz="900"/>
            </a:lvl2pPr>
            <a:lvl3pPr indent="-285750" lvl="2" marL="1371600" algn="l">
              <a:lnSpc>
                <a:spcPct val="150000"/>
              </a:lnSpc>
              <a:spcBef>
                <a:spcPts val="600"/>
              </a:spcBef>
              <a:spcAft>
                <a:spcPts val="0"/>
              </a:spcAft>
              <a:buSzPts val="900"/>
              <a:buFont typeface="Arial"/>
              <a:buChar char="•"/>
              <a:defRPr sz="900"/>
            </a:lvl3pPr>
            <a:lvl4pPr indent="-285750" lvl="3" marL="1828800" algn="l">
              <a:lnSpc>
                <a:spcPct val="150000"/>
              </a:lnSpc>
              <a:spcBef>
                <a:spcPts val="600"/>
              </a:spcBef>
              <a:spcAft>
                <a:spcPts val="0"/>
              </a:spcAft>
              <a:buSzPts val="900"/>
              <a:buFont typeface="Arial"/>
              <a:buChar char="•"/>
              <a:defRPr sz="900"/>
            </a:lvl4pPr>
            <a:lvl5pPr indent="-285750" lvl="4" marL="2286000" algn="l">
              <a:lnSpc>
                <a:spcPct val="150000"/>
              </a:lnSpc>
              <a:spcBef>
                <a:spcPts val="600"/>
              </a:spcBef>
              <a:spcAft>
                <a:spcPts val="0"/>
              </a:spcAft>
              <a:buSzPts val="900"/>
              <a:buFont typeface="Arial"/>
              <a:buChar char="•"/>
              <a:defRPr sz="900"/>
            </a:lvl5pPr>
            <a:lvl6pPr indent="-285750" lvl="5" marL="2743200" algn="l">
              <a:lnSpc>
                <a:spcPct val="150000"/>
              </a:lnSpc>
              <a:spcBef>
                <a:spcPts val="600"/>
              </a:spcBef>
              <a:spcAft>
                <a:spcPts val="0"/>
              </a:spcAft>
              <a:buSzPts val="900"/>
              <a:buChar char="–"/>
              <a:defRPr sz="900"/>
            </a:lvl6pPr>
            <a:lvl7pPr indent="-285750" lvl="6" marL="3200400" algn="l">
              <a:lnSpc>
                <a:spcPct val="150000"/>
              </a:lnSpc>
              <a:spcBef>
                <a:spcPts val="600"/>
              </a:spcBef>
              <a:spcAft>
                <a:spcPts val="0"/>
              </a:spcAft>
              <a:buSzPts val="900"/>
              <a:buChar char="•"/>
              <a:defRPr sz="900"/>
            </a:lvl7pPr>
            <a:lvl8pPr indent="-285750" lvl="7" marL="3657600" algn="l">
              <a:lnSpc>
                <a:spcPct val="150000"/>
              </a:lnSpc>
              <a:spcBef>
                <a:spcPts val="600"/>
              </a:spcBef>
              <a:spcAft>
                <a:spcPts val="0"/>
              </a:spcAft>
              <a:buSzPts val="900"/>
              <a:buChar char="–"/>
              <a:defRPr sz="900"/>
            </a:lvl8pPr>
            <a:lvl9pPr indent="-285750" lvl="8" marL="4114800" algn="l">
              <a:lnSpc>
                <a:spcPct val="150000"/>
              </a:lnSpc>
              <a:spcBef>
                <a:spcPts val="600"/>
              </a:spcBef>
              <a:spcAft>
                <a:spcPts val="0"/>
              </a:spcAft>
              <a:buSzPts val="900"/>
              <a:buChar char="•"/>
              <a:defRPr sz="900"/>
            </a:lvl9pPr>
          </a:lstStyle>
          <a:p/>
        </p:txBody>
      </p:sp>
      <p:sp>
        <p:nvSpPr>
          <p:cNvPr descr="This placeholder is filled with a thin rule line so you can easily move the lines around on the slide" id="40" name="Google Shape;40;p5" title="Line placeholder"/>
          <p:cNvSpPr/>
          <p:nvPr>
            <p:ph idx="4" type="pic"/>
          </p:nvPr>
        </p:nvSpPr>
        <p:spPr>
          <a:xfrm>
            <a:off x="228600" y="4278841"/>
            <a:ext cx="2953512" cy="91440"/>
          </a:xfrm>
          <a:prstGeom prst="rect">
            <a:avLst/>
          </a:prstGeom>
          <a:blipFill rotWithShape="1">
            <a:blip r:embed="rId2">
              <a:alphaModFix/>
            </a:blip>
            <a:stretch>
              <a:fillRect b="0" l="0" r="0" t="0"/>
            </a:stretch>
          </a:blipFill>
          <a:ln>
            <a:noFill/>
          </a:ln>
        </p:spPr>
        <p:txBody>
          <a:bodyPr anchorCtr="0" anchor="t" bIns="0" lIns="0" spcFirstLastPara="1" rIns="0" wrap="square" tIns="0">
            <a:normAutofit/>
          </a:bodyPr>
          <a:lstStyle>
            <a:lvl1pPr lvl="0" marR="0" rtl="0" algn="l">
              <a:lnSpc>
                <a:spcPct val="110000"/>
              </a:lnSpc>
              <a:spcBef>
                <a:spcPts val="770"/>
              </a:spcBef>
              <a:spcAft>
                <a:spcPts val="0"/>
              </a:spcAft>
              <a:buClr>
                <a:schemeClr val="dk2"/>
              </a:buClr>
              <a:buSzPts val="800"/>
              <a:buFont typeface="Arial"/>
              <a:buNone/>
              <a:defRPr b="0" i="0" sz="800" u="none" cap="none" strike="noStrike">
                <a:solidFill>
                  <a:schemeClr val="lt1"/>
                </a:solidFill>
                <a:latin typeface="Gill Sans"/>
                <a:ea typeface="Gill Sans"/>
                <a:cs typeface="Gill Sans"/>
                <a:sym typeface="Gill Sans"/>
              </a:defRPr>
            </a:lvl1pPr>
            <a:lvl2pPr lvl="1" marR="0" rtl="0" algn="l">
              <a:lnSpc>
                <a:spcPct val="110000"/>
              </a:lnSpc>
              <a:spcBef>
                <a:spcPts val="770"/>
              </a:spcBef>
              <a:spcAft>
                <a:spcPts val="0"/>
              </a:spcAft>
              <a:buClr>
                <a:schemeClr val="dk2"/>
              </a:buClr>
              <a:buSzPts val="1980"/>
              <a:buFont typeface="Gill Sans"/>
              <a:buChar char="–"/>
              <a:defRPr b="0" i="0" sz="1979" u="none" cap="none" strike="noStrike">
                <a:solidFill>
                  <a:srgbClr val="595959"/>
                </a:solidFill>
                <a:latin typeface="Gill Sans"/>
                <a:ea typeface="Gill Sans"/>
                <a:cs typeface="Gill Sans"/>
                <a:sym typeface="Gill Sans"/>
              </a:defRPr>
            </a:lvl2pPr>
            <a:lvl3pPr lvl="2" marR="0" rtl="0" algn="l">
              <a:lnSpc>
                <a:spcPct val="110000"/>
              </a:lnSpc>
              <a:spcBef>
                <a:spcPts val="770"/>
              </a:spcBef>
              <a:spcAft>
                <a:spcPts val="0"/>
              </a:spcAft>
              <a:buClr>
                <a:schemeClr val="dk2"/>
              </a:buClr>
              <a:buSzPts val="1760"/>
              <a:buFont typeface="Arial"/>
              <a:buChar char="•"/>
              <a:defRPr b="0" i="0" sz="1760" u="none" cap="none" strike="noStrike">
                <a:solidFill>
                  <a:srgbClr val="595959"/>
                </a:solidFill>
                <a:latin typeface="Gill Sans"/>
                <a:ea typeface="Gill Sans"/>
                <a:cs typeface="Gill Sans"/>
                <a:sym typeface="Gill Sans"/>
              </a:defRPr>
            </a:lvl3pPr>
            <a:lvl4pPr lvl="3"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4pPr>
            <a:lvl5pPr lvl="4"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5pPr>
            <a:lvl6pPr lvl="5"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6pPr>
            <a:lvl7pPr lvl="6"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7pPr>
            <a:lvl8pPr lvl="7"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8pPr>
            <a:lvl9pPr lvl="8"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9pPr>
          </a:lstStyle>
          <a:p/>
        </p:txBody>
      </p:sp>
      <p:sp>
        <p:nvSpPr>
          <p:cNvPr id="41" name="Google Shape;41;p5"/>
          <p:cNvSpPr txBox="1"/>
          <p:nvPr>
            <p:ph idx="5" type="body"/>
          </p:nvPr>
        </p:nvSpPr>
        <p:spPr>
          <a:xfrm>
            <a:off x="228600" y="4269210"/>
            <a:ext cx="2953511" cy="508090"/>
          </a:xfrm>
          <a:prstGeom prst="rect">
            <a:avLst/>
          </a:prstGeom>
          <a:noFill/>
          <a:ln>
            <a:noFill/>
          </a:ln>
        </p:spPr>
        <p:txBody>
          <a:bodyPr anchorCtr="0" anchor="ctr" bIns="0" lIns="0" spcFirstLastPara="1" rIns="0" wrap="square" tIns="0">
            <a:noAutofit/>
          </a:bodyPr>
          <a:lstStyle>
            <a:lvl1pPr indent="-228600" lvl="0" marL="457200" algn="l">
              <a:lnSpc>
                <a:spcPct val="114000"/>
              </a:lnSpc>
              <a:spcBef>
                <a:spcPts val="800"/>
              </a:spcBef>
              <a:spcAft>
                <a:spcPts val="0"/>
              </a:spcAft>
              <a:buSzPts val="2100"/>
              <a:buNone/>
              <a:defRPr sz="2100">
                <a:solidFill>
                  <a:schemeClr val="dk2"/>
                </a:solidFill>
                <a:latin typeface="Impact"/>
                <a:ea typeface="Impact"/>
                <a:cs typeface="Impact"/>
                <a:sym typeface="Impact"/>
              </a:defRPr>
            </a:lvl1pPr>
            <a:lvl2pPr indent="-228600" lvl="1" marL="914400" algn="l">
              <a:lnSpc>
                <a:spcPct val="110000"/>
              </a:lnSpc>
              <a:spcBef>
                <a:spcPts val="0"/>
              </a:spcBef>
              <a:spcAft>
                <a:spcPts val="0"/>
              </a:spcAft>
              <a:buSzPts val="3600"/>
              <a:buNone/>
              <a:defRPr sz="3600"/>
            </a:lvl2pPr>
            <a:lvl3pPr indent="-228600" lvl="2" marL="1371600" algn="l">
              <a:lnSpc>
                <a:spcPct val="110000"/>
              </a:lnSpc>
              <a:spcBef>
                <a:spcPts val="0"/>
              </a:spcBef>
              <a:spcAft>
                <a:spcPts val="0"/>
              </a:spcAft>
              <a:buSzPts val="3600"/>
              <a:buNone/>
              <a:defRPr sz="3600"/>
            </a:lvl3pPr>
            <a:lvl4pPr indent="-228600" lvl="3" marL="1828800" algn="l">
              <a:lnSpc>
                <a:spcPct val="110000"/>
              </a:lnSpc>
              <a:spcBef>
                <a:spcPts val="0"/>
              </a:spcBef>
              <a:spcAft>
                <a:spcPts val="0"/>
              </a:spcAft>
              <a:buSzPts val="3600"/>
              <a:buNone/>
              <a:defRPr sz="3600"/>
            </a:lvl4pPr>
            <a:lvl5pPr indent="-228600" lvl="4" marL="2286000" algn="l">
              <a:lnSpc>
                <a:spcPct val="110000"/>
              </a:lnSpc>
              <a:spcBef>
                <a:spcPts val="0"/>
              </a:spcBef>
              <a:spcAft>
                <a:spcPts val="0"/>
              </a:spcAft>
              <a:buSzPts val="3600"/>
              <a:buNone/>
              <a:defRPr sz="3600"/>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42" name="Google Shape;42;p5"/>
          <p:cNvSpPr txBox="1"/>
          <p:nvPr>
            <p:ph idx="6" type="body"/>
          </p:nvPr>
        </p:nvSpPr>
        <p:spPr>
          <a:xfrm>
            <a:off x="228600" y="4787855"/>
            <a:ext cx="2953511" cy="2759163"/>
          </a:xfrm>
          <a:prstGeom prst="rect">
            <a:avLst/>
          </a:prstGeom>
          <a:noFill/>
          <a:ln>
            <a:noFill/>
          </a:ln>
        </p:spPr>
        <p:txBody>
          <a:bodyPr anchorCtr="0" anchor="t" bIns="0" lIns="0" spcFirstLastPara="1" rIns="0" wrap="square" tIns="0">
            <a:noAutofit/>
          </a:bodyPr>
          <a:lstStyle>
            <a:lvl1pPr indent="-292100" lvl="0" marL="457200" algn="l">
              <a:lnSpc>
                <a:spcPct val="150000"/>
              </a:lnSpc>
              <a:spcBef>
                <a:spcPts val="600"/>
              </a:spcBef>
              <a:spcAft>
                <a:spcPts val="0"/>
              </a:spcAft>
              <a:buSzPts val="1000"/>
              <a:buFont typeface="Arial"/>
              <a:buChar char="•"/>
              <a:defRPr sz="1000">
                <a:solidFill>
                  <a:schemeClr val="dk2"/>
                </a:solidFill>
                <a:latin typeface="Gill Sans"/>
                <a:ea typeface="Gill Sans"/>
                <a:cs typeface="Gill Sans"/>
                <a:sym typeface="Gill Sans"/>
              </a:defRPr>
            </a:lvl1pPr>
            <a:lvl2pPr indent="-285750" lvl="1" marL="914400" algn="l">
              <a:lnSpc>
                <a:spcPct val="150000"/>
              </a:lnSpc>
              <a:spcBef>
                <a:spcPts val="600"/>
              </a:spcBef>
              <a:spcAft>
                <a:spcPts val="0"/>
              </a:spcAft>
              <a:buSzPts val="900"/>
              <a:buFont typeface="Arial"/>
              <a:buChar char="•"/>
              <a:defRPr sz="900"/>
            </a:lvl2pPr>
            <a:lvl3pPr indent="-285750" lvl="2" marL="1371600" algn="l">
              <a:lnSpc>
                <a:spcPct val="150000"/>
              </a:lnSpc>
              <a:spcBef>
                <a:spcPts val="600"/>
              </a:spcBef>
              <a:spcAft>
                <a:spcPts val="0"/>
              </a:spcAft>
              <a:buSzPts val="900"/>
              <a:buFont typeface="Arial"/>
              <a:buChar char="•"/>
              <a:defRPr sz="900"/>
            </a:lvl3pPr>
            <a:lvl4pPr indent="-285750" lvl="3" marL="1828800" algn="l">
              <a:lnSpc>
                <a:spcPct val="150000"/>
              </a:lnSpc>
              <a:spcBef>
                <a:spcPts val="600"/>
              </a:spcBef>
              <a:spcAft>
                <a:spcPts val="0"/>
              </a:spcAft>
              <a:buSzPts val="900"/>
              <a:buFont typeface="Arial"/>
              <a:buChar char="•"/>
              <a:defRPr sz="900"/>
            </a:lvl4pPr>
            <a:lvl5pPr indent="-285750" lvl="4" marL="2286000" algn="l">
              <a:lnSpc>
                <a:spcPct val="150000"/>
              </a:lnSpc>
              <a:spcBef>
                <a:spcPts val="600"/>
              </a:spcBef>
              <a:spcAft>
                <a:spcPts val="0"/>
              </a:spcAft>
              <a:buSzPts val="900"/>
              <a:buFont typeface="Arial"/>
              <a:buChar char="•"/>
              <a:defRPr sz="900"/>
            </a:lvl5pPr>
            <a:lvl6pPr indent="-285750" lvl="5" marL="2743200" algn="l">
              <a:lnSpc>
                <a:spcPct val="150000"/>
              </a:lnSpc>
              <a:spcBef>
                <a:spcPts val="600"/>
              </a:spcBef>
              <a:spcAft>
                <a:spcPts val="0"/>
              </a:spcAft>
              <a:buSzPts val="900"/>
              <a:buChar char="–"/>
              <a:defRPr sz="900"/>
            </a:lvl6pPr>
            <a:lvl7pPr indent="-285750" lvl="6" marL="3200400" algn="l">
              <a:lnSpc>
                <a:spcPct val="150000"/>
              </a:lnSpc>
              <a:spcBef>
                <a:spcPts val="600"/>
              </a:spcBef>
              <a:spcAft>
                <a:spcPts val="0"/>
              </a:spcAft>
              <a:buSzPts val="900"/>
              <a:buChar char="•"/>
              <a:defRPr sz="900"/>
            </a:lvl7pPr>
            <a:lvl8pPr indent="-285750" lvl="7" marL="3657600" algn="l">
              <a:lnSpc>
                <a:spcPct val="150000"/>
              </a:lnSpc>
              <a:spcBef>
                <a:spcPts val="600"/>
              </a:spcBef>
              <a:spcAft>
                <a:spcPts val="0"/>
              </a:spcAft>
              <a:buSzPts val="900"/>
              <a:buChar char="–"/>
              <a:defRPr sz="900"/>
            </a:lvl8pPr>
            <a:lvl9pPr indent="-285750" lvl="8" marL="4114800" algn="l">
              <a:lnSpc>
                <a:spcPct val="150000"/>
              </a:lnSpc>
              <a:spcBef>
                <a:spcPts val="600"/>
              </a:spcBef>
              <a:spcAft>
                <a:spcPts val="0"/>
              </a:spcAft>
              <a:buSzPts val="900"/>
              <a:buChar char="•"/>
              <a:defRPr sz="900"/>
            </a:lvl9pPr>
          </a:lstStyle>
          <a:p/>
        </p:txBody>
      </p:sp>
      <p:sp>
        <p:nvSpPr>
          <p:cNvPr id="43" name="Google Shape;43;p5"/>
          <p:cNvSpPr/>
          <p:nvPr>
            <p:ph idx="7" type="pic"/>
          </p:nvPr>
        </p:nvSpPr>
        <p:spPr>
          <a:xfrm>
            <a:off x="3596831" y="228600"/>
            <a:ext cx="6273356" cy="2450592"/>
          </a:xfrm>
          <a:prstGeom prst="rect">
            <a:avLst/>
          </a:prstGeom>
          <a:noFill/>
          <a:ln>
            <a:noFill/>
          </a:ln>
        </p:spPr>
        <p:txBody>
          <a:bodyPr anchorCtr="0" anchor="t" bIns="45700" lIns="91425" spcFirstLastPara="1" rIns="91425" wrap="square" tIns="457200">
            <a:normAutofit/>
          </a:bodyPr>
          <a:lstStyle>
            <a:lvl1pPr lvl="0" marR="0" rtl="0" algn="ctr">
              <a:lnSpc>
                <a:spcPct val="110000"/>
              </a:lnSpc>
              <a:spcBef>
                <a:spcPts val="770"/>
              </a:spcBef>
              <a:spcAft>
                <a:spcPts val="0"/>
              </a:spcAft>
              <a:buClr>
                <a:schemeClr val="dk2"/>
              </a:buClr>
              <a:buSzPts val="2000"/>
              <a:buFont typeface="Arial"/>
              <a:buNone/>
              <a:defRPr b="0" i="0" sz="2000" u="none" cap="none" strike="noStrike">
                <a:solidFill>
                  <a:srgbClr val="595959"/>
                </a:solidFill>
                <a:latin typeface="Gill Sans"/>
                <a:ea typeface="Gill Sans"/>
                <a:cs typeface="Gill Sans"/>
                <a:sym typeface="Gill Sans"/>
              </a:defRPr>
            </a:lvl1pPr>
            <a:lvl2pPr lvl="1" marR="0" rtl="0" algn="l">
              <a:lnSpc>
                <a:spcPct val="110000"/>
              </a:lnSpc>
              <a:spcBef>
                <a:spcPts val="770"/>
              </a:spcBef>
              <a:spcAft>
                <a:spcPts val="0"/>
              </a:spcAft>
              <a:buClr>
                <a:schemeClr val="dk2"/>
              </a:buClr>
              <a:buSzPts val="1980"/>
              <a:buFont typeface="Gill Sans"/>
              <a:buChar char="–"/>
              <a:defRPr b="0" i="0" sz="1979" u="none" cap="none" strike="noStrike">
                <a:solidFill>
                  <a:srgbClr val="595959"/>
                </a:solidFill>
                <a:latin typeface="Gill Sans"/>
                <a:ea typeface="Gill Sans"/>
                <a:cs typeface="Gill Sans"/>
                <a:sym typeface="Gill Sans"/>
              </a:defRPr>
            </a:lvl2pPr>
            <a:lvl3pPr lvl="2" marR="0" rtl="0" algn="l">
              <a:lnSpc>
                <a:spcPct val="110000"/>
              </a:lnSpc>
              <a:spcBef>
                <a:spcPts val="770"/>
              </a:spcBef>
              <a:spcAft>
                <a:spcPts val="0"/>
              </a:spcAft>
              <a:buClr>
                <a:schemeClr val="dk2"/>
              </a:buClr>
              <a:buSzPts val="1760"/>
              <a:buFont typeface="Arial"/>
              <a:buChar char="•"/>
              <a:defRPr b="0" i="0" sz="1760" u="none" cap="none" strike="noStrike">
                <a:solidFill>
                  <a:srgbClr val="595959"/>
                </a:solidFill>
                <a:latin typeface="Gill Sans"/>
                <a:ea typeface="Gill Sans"/>
                <a:cs typeface="Gill Sans"/>
                <a:sym typeface="Gill Sans"/>
              </a:defRPr>
            </a:lvl3pPr>
            <a:lvl4pPr lvl="3"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4pPr>
            <a:lvl5pPr lvl="4"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5pPr>
            <a:lvl6pPr lvl="5"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6pPr>
            <a:lvl7pPr lvl="6"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7pPr>
            <a:lvl8pPr lvl="7"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8pPr>
            <a:lvl9pPr lvl="8"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9pPr>
          </a:lstStyle>
          <a:p/>
        </p:txBody>
      </p:sp>
      <p:sp>
        <p:nvSpPr>
          <p:cNvPr id="44" name="Google Shape;44;p5"/>
          <p:cNvSpPr txBox="1"/>
          <p:nvPr>
            <p:ph idx="8" type="body"/>
          </p:nvPr>
        </p:nvSpPr>
        <p:spPr>
          <a:xfrm>
            <a:off x="3609213" y="2858432"/>
            <a:ext cx="2956177" cy="1589560"/>
          </a:xfrm>
          <a:prstGeom prst="rect">
            <a:avLst/>
          </a:prstGeom>
          <a:noFill/>
          <a:ln>
            <a:noFill/>
          </a:ln>
        </p:spPr>
        <p:txBody>
          <a:bodyPr anchorCtr="0" anchor="t" bIns="0" lIns="0" spcFirstLastPara="1" rIns="0" wrap="square" tIns="0">
            <a:noAutofit/>
          </a:bodyPr>
          <a:lstStyle>
            <a:lvl1pPr indent="-292100" lvl="0" marL="457200" algn="l">
              <a:lnSpc>
                <a:spcPct val="150000"/>
              </a:lnSpc>
              <a:spcBef>
                <a:spcPts val="600"/>
              </a:spcBef>
              <a:spcAft>
                <a:spcPts val="0"/>
              </a:spcAft>
              <a:buSzPts val="1000"/>
              <a:buFont typeface="Arial"/>
              <a:buChar char="•"/>
              <a:defRPr sz="1000">
                <a:solidFill>
                  <a:schemeClr val="dk2"/>
                </a:solidFill>
                <a:latin typeface="Gill Sans"/>
                <a:ea typeface="Gill Sans"/>
                <a:cs typeface="Gill Sans"/>
                <a:sym typeface="Gill Sans"/>
              </a:defRPr>
            </a:lvl1pPr>
            <a:lvl2pPr indent="-285750" lvl="1" marL="914400" algn="l">
              <a:lnSpc>
                <a:spcPct val="150000"/>
              </a:lnSpc>
              <a:spcBef>
                <a:spcPts val="600"/>
              </a:spcBef>
              <a:spcAft>
                <a:spcPts val="0"/>
              </a:spcAft>
              <a:buSzPts val="900"/>
              <a:buFont typeface="Arial"/>
              <a:buChar char="•"/>
              <a:defRPr sz="900"/>
            </a:lvl2pPr>
            <a:lvl3pPr indent="-285750" lvl="2" marL="1371600" algn="l">
              <a:lnSpc>
                <a:spcPct val="150000"/>
              </a:lnSpc>
              <a:spcBef>
                <a:spcPts val="600"/>
              </a:spcBef>
              <a:spcAft>
                <a:spcPts val="0"/>
              </a:spcAft>
              <a:buSzPts val="900"/>
              <a:buFont typeface="Arial"/>
              <a:buChar char="•"/>
              <a:defRPr sz="900"/>
            </a:lvl3pPr>
            <a:lvl4pPr indent="-285750" lvl="3" marL="1828800" algn="l">
              <a:lnSpc>
                <a:spcPct val="150000"/>
              </a:lnSpc>
              <a:spcBef>
                <a:spcPts val="600"/>
              </a:spcBef>
              <a:spcAft>
                <a:spcPts val="0"/>
              </a:spcAft>
              <a:buSzPts val="900"/>
              <a:buFont typeface="Arial"/>
              <a:buChar char="•"/>
              <a:defRPr sz="900"/>
            </a:lvl4pPr>
            <a:lvl5pPr indent="-285750" lvl="4" marL="2286000" algn="l">
              <a:lnSpc>
                <a:spcPct val="150000"/>
              </a:lnSpc>
              <a:spcBef>
                <a:spcPts val="600"/>
              </a:spcBef>
              <a:spcAft>
                <a:spcPts val="0"/>
              </a:spcAft>
              <a:buSzPts val="900"/>
              <a:buFont typeface="Arial"/>
              <a:buChar char="•"/>
              <a:defRPr sz="900"/>
            </a:lvl5pPr>
            <a:lvl6pPr indent="-285750" lvl="5" marL="2743200" algn="l">
              <a:lnSpc>
                <a:spcPct val="150000"/>
              </a:lnSpc>
              <a:spcBef>
                <a:spcPts val="600"/>
              </a:spcBef>
              <a:spcAft>
                <a:spcPts val="0"/>
              </a:spcAft>
              <a:buSzPts val="900"/>
              <a:buChar char="–"/>
              <a:defRPr sz="900"/>
            </a:lvl6pPr>
            <a:lvl7pPr indent="-285750" lvl="6" marL="3200400" algn="l">
              <a:lnSpc>
                <a:spcPct val="150000"/>
              </a:lnSpc>
              <a:spcBef>
                <a:spcPts val="600"/>
              </a:spcBef>
              <a:spcAft>
                <a:spcPts val="0"/>
              </a:spcAft>
              <a:buSzPts val="900"/>
              <a:buChar char="•"/>
              <a:defRPr sz="900"/>
            </a:lvl7pPr>
            <a:lvl8pPr indent="-285750" lvl="7" marL="3657600" algn="l">
              <a:lnSpc>
                <a:spcPct val="150000"/>
              </a:lnSpc>
              <a:spcBef>
                <a:spcPts val="600"/>
              </a:spcBef>
              <a:spcAft>
                <a:spcPts val="0"/>
              </a:spcAft>
              <a:buSzPts val="900"/>
              <a:buChar char="–"/>
              <a:defRPr sz="900"/>
            </a:lvl8pPr>
            <a:lvl9pPr indent="-285750" lvl="8" marL="4114800" algn="l">
              <a:lnSpc>
                <a:spcPct val="150000"/>
              </a:lnSpc>
              <a:spcBef>
                <a:spcPts val="600"/>
              </a:spcBef>
              <a:spcAft>
                <a:spcPts val="0"/>
              </a:spcAft>
              <a:buSzPts val="900"/>
              <a:buChar char="•"/>
              <a:defRPr sz="900"/>
            </a:lvl9pPr>
          </a:lstStyle>
          <a:p/>
        </p:txBody>
      </p:sp>
      <p:sp>
        <p:nvSpPr>
          <p:cNvPr descr="This placeholder is filled with a thin rule line so you can easily move the lines around on the slide" id="45" name="Google Shape;45;p5" title="Line placeholder"/>
          <p:cNvSpPr/>
          <p:nvPr>
            <p:ph idx="9" type="pic"/>
          </p:nvPr>
        </p:nvSpPr>
        <p:spPr>
          <a:xfrm>
            <a:off x="3609213" y="4447992"/>
            <a:ext cx="2953512" cy="91440"/>
          </a:xfrm>
          <a:prstGeom prst="rect">
            <a:avLst/>
          </a:prstGeom>
          <a:blipFill rotWithShape="1">
            <a:blip r:embed="rId2">
              <a:alphaModFix/>
            </a:blip>
            <a:stretch>
              <a:fillRect b="0" l="0" r="0" t="0"/>
            </a:stretch>
          </a:blipFill>
          <a:ln>
            <a:noFill/>
          </a:ln>
        </p:spPr>
        <p:txBody>
          <a:bodyPr anchorCtr="0" anchor="t" bIns="0" lIns="0" spcFirstLastPara="1" rIns="0" wrap="square" tIns="0">
            <a:normAutofit/>
          </a:bodyPr>
          <a:lstStyle>
            <a:lvl1pPr lvl="0" marR="0" rtl="0" algn="l">
              <a:lnSpc>
                <a:spcPct val="110000"/>
              </a:lnSpc>
              <a:spcBef>
                <a:spcPts val="770"/>
              </a:spcBef>
              <a:spcAft>
                <a:spcPts val="0"/>
              </a:spcAft>
              <a:buClr>
                <a:schemeClr val="dk2"/>
              </a:buClr>
              <a:buSzPts val="800"/>
              <a:buFont typeface="Arial"/>
              <a:buNone/>
              <a:defRPr b="0" i="0" sz="800" u="none" cap="none" strike="noStrike">
                <a:solidFill>
                  <a:schemeClr val="lt1"/>
                </a:solidFill>
                <a:latin typeface="Gill Sans"/>
                <a:ea typeface="Gill Sans"/>
                <a:cs typeface="Gill Sans"/>
                <a:sym typeface="Gill Sans"/>
              </a:defRPr>
            </a:lvl1pPr>
            <a:lvl2pPr lvl="1" marR="0" rtl="0" algn="l">
              <a:lnSpc>
                <a:spcPct val="110000"/>
              </a:lnSpc>
              <a:spcBef>
                <a:spcPts val="770"/>
              </a:spcBef>
              <a:spcAft>
                <a:spcPts val="0"/>
              </a:spcAft>
              <a:buClr>
                <a:schemeClr val="dk2"/>
              </a:buClr>
              <a:buSzPts val="1980"/>
              <a:buFont typeface="Gill Sans"/>
              <a:buChar char="–"/>
              <a:defRPr b="0" i="0" sz="1979" u="none" cap="none" strike="noStrike">
                <a:solidFill>
                  <a:srgbClr val="595959"/>
                </a:solidFill>
                <a:latin typeface="Gill Sans"/>
                <a:ea typeface="Gill Sans"/>
                <a:cs typeface="Gill Sans"/>
                <a:sym typeface="Gill Sans"/>
              </a:defRPr>
            </a:lvl2pPr>
            <a:lvl3pPr lvl="2" marR="0" rtl="0" algn="l">
              <a:lnSpc>
                <a:spcPct val="110000"/>
              </a:lnSpc>
              <a:spcBef>
                <a:spcPts val="770"/>
              </a:spcBef>
              <a:spcAft>
                <a:spcPts val="0"/>
              </a:spcAft>
              <a:buClr>
                <a:schemeClr val="dk2"/>
              </a:buClr>
              <a:buSzPts val="1760"/>
              <a:buFont typeface="Arial"/>
              <a:buChar char="•"/>
              <a:defRPr b="0" i="0" sz="1760" u="none" cap="none" strike="noStrike">
                <a:solidFill>
                  <a:srgbClr val="595959"/>
                </a:solidFill>
                <a:latin typeface="Gill Sans"/>
                <a:ea typeface="Gill Sans"/>
                <a:cs typeface="Gill Sans"/>
                <a:sym typeface="Gill Sans"/>
              </a:defRPr>
            </a:lvl3pPr>
            <a:lvl4pPr lvl="3"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4pPr>
            <a:lvl5pPr lvl="4"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5pPr>
            <a:lvl6pPr lvl="5"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6pPr>
            <a:lvl7pPr lvl="6"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7pPr>
            <a:lvl8pPr lvl="7"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8pPr>
            <a:lvl9pPr lvl="8"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9pPr>
          </a:lstStyle>
          <a:p/>
        </p:txBody>
      </p:sp>
      <p:sp>
        <p:nvSpPr>
          <p:cNvPr id="46" name="Google Shape;46;p5"/>
          <p:cNvSpPr txBox="1"/>
          <p:nvPr>
            <p:ph idx="13" type="body"/>
          </p:nvPr>
        </p:nvSpPr>
        <p:spPr>
          <a:xfrm>
            <a:off x="3609213" y="4539432"/>
            <a:ext cx="2953511" cy="356418"/>
          </a:xfrm>
          <a:prstGeom prst="rect">
            <a:avLst/>
          </a:prstGeom>
          <a:noFill/>
          <a:ln>
            <a:noFill/>
          </a:ln>
        </p:spPr>
        <p:txBody>
          <a:bodyPr anchorCtr="0" anchor="ctr" bIns="0" lIns="0" spcFirstLastPara="1" rIns="0" wrap="square" tIns="0">
            <a:noAutofit/>
          </a:bodyPr>
          <a:lstStyle>
            <a:lvl1pPr indent="-228600" lvl="0" marL="457200" algn="l">
              <a:lnSpc>
                <a:spcPct val="114000"/>
              </a:lnSpc>
              <a:spcBef>
                <a:spcPts val="800"/>
              </a:spcBef>
              <a:spcAft>
                <a:spcPts val="0"/>
              </a:spcAft>
              <a:buSzPts val="2100"/>
              <a:buNone/>
              <a:defRPr sz="2100">
                <a:solidFill>
                  <a:schemeClr val="dk2"/>
                </a:solidFill>
                <a:latin typeface="Impact"/>
                <a:ea typeface="Impact"/>
                <a:cs typeface="Impact"/>
                <a:sym typeface="Impact"/>
              </a:defRPr>
            </a:lvl1pPr>
            <a:lvl2pPr indent="-228600" lvl="1" marL="914400" algn="l">
              <a:lnSpc>
                <a:spcPct val="110000"/>
              </a:lnSpc>
              <a:spcBef>
                <a:spcPts val="0"/>
              </a:spcBef>
              <a:spcAft>
                <a:spcPts val="0"/>
              </a:spcAft>
              <a:buSzPts val="3600"/>
              <a:buNone/>
              <a:defRPr sz="3600"/>
            </a:lvl2pPr>
            <a:lvl3pPr indent="-228600" lvl="2" marL="1371600" algn="l">
              <a:lnSpc>
                <a:spcPct val="110000"/>
              </a:lnSpc>
              <a:spcBef>
                <a:spcPts val="0"/>
              </a:spcBef>
              <a:spcAft>
                <a:spcPts val="0"/>
              </a:spcAft>
              <a:buSzPts val="3600"/>
              <a:buNone/>
              <a:defRPr sz="3600"/>
            </a:lvl3pPr>
            <a:lvl4pPr indent="-228600" lvl="3" marL="1828800" algn="l">
              <a:lnSpc>
                <a:spcPct val="110000"/>
              </a:lnSpc>
              <a:spcBef>
                <a:spcPts val="0"/>
              </a:spcBef>
              <a:spcAft>
                <a:spcPts val="0"/>
              </a:spcAft>
              <a:buSzPts val="3600"/>
              <a:buNone/>
              <a:defRPr sz="3600"/>
            </a:lvl4pPr>
            <a:lvl5pPr indent="-228600" lvl="4" marL="2286000" algn="l">
              <a:lnSpc>
                <a:spcPct val="110000"/>
              </a:lnSpc>
              <a:spcBef>
                <a:spcPts val="0"/>
              </a:spcBef>
              <a:spcAft>
                <a:spcPts val="0"/>
              </a:spcAft>
              <a:buSzPts val="3600"/>
              <a:buNone/>
              <a:defRPr sz="3600"/>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47" name="Google Shape;47;p5"/>
          <p:cNvSpPr txBox="1"/>
          <p:nvPr>
            <p:ph idx="14" type="body"/>
          </p:nvPr>
        </p:nvSpPr>
        <p:spPr>
          <a:xfrm>
            <a:off x="3609213" y="4895850"/>
            <a:ext cx="2953511" cy="2651169"/>
          </a:xfrm>
          <a:prstGeom prst="rect">
            <a:avLst/>
          </a:prstGeom>
          <a:noFill/>
          <a:ln>
            <a:noFill/>
          </a:ln>
        </p:spPr>
        <p:txBody>
          <a:bodyPr anchorCtr="0" anchor="t" bIns="0" lIns="0" spcFirstLastPara="1" rIns="0" wrap="square" tIns="0">
            <a:noAutofit/>
          </a:bodyPr>
          <a:lstStyle>
            <a:lvl1pPr indent="-292100" lvl="0" marL="457200" algn="l">
              <a:lnSpc>
                <a:spcPct val="150000"/>
              </a:lnSpc>
              <a:spcBef>
                <a:spcPts val="600"/>
              </a:spcBef>
              <a:spcAft>
                <a:spcPts val="0"/>
              </a:spcAft>
              <a:buSzPts val="1000"/>
              <a:buFont typeface="Arial"/>
              <a:buChar char="•"/>
              <a:defRPr sz="1000">
                <a:solidFill>
                  <a:schemeClr val="dk2"/>
                </a:solidFill>
                <a:latin typeface="Gill Sans"/>
                <a:ea typeface="Gill Sans"/>
                <a:cs typeface="Gill Sans"/>
                <a:sym typeface="Gill Sans"/>
              </a:defRPr>
            </a:lvl1pPr>
            <a:lvl2pPr indent="-285750" lvl="1" marL="914400" algn="l">
              <a:lnSpc>
                <a:spcPct val="150000"/>
              </a:lnSpc>
              <a:spcBef>
                <a:spcPts val="600"/>
              </a:spcBef>
              <a:spcAft>
                <a:spcPts val="0"/>
              </a:spcAft>
              <a:buSzPts val="900"/>
              <a:buFont typeface="Arial"/>
              <a:buChar char="•"/>
              <a:defRPr sz="900"/>
            </a:lvl2pPr>
            <a:lvl3pPr indent="-285750" lvl="2" marL="1371600" algn="l">
              <a:lnSpc>
                <a:spcPct val="150000"/>
              </a:lnSpc>
              <a:spcBef>
                <a:spcPts val="600"/>
              </a:spcBef>
              <a:spcAft>
                <a:spcPts val="0"/>
              </a:spcAft>
              <a:buSzPts val="900"/>
              <a:buFont typeface="Arial"/>
              <a:buChar char="•"/>
              <a:defRPr sz="900"/>
            </a:lvl3pPr>
            <a:lvl4pPr indent="-285750" lvl="3" marL="1828800" algn="l">
              <a:lnSpc>
                <a:spcPct val="150000"/>
              </a:lnSpc>
              <a:spcBef>
                <a:spcPts val="600"/>
              </a:spcBef>
              <a:spcAft>
                <a:spcPts val="0"/>
              </a:spcAft>
              <a:buSzPts val="900"/>
              <a:buFont typeface="Arial"/>
              <a:buChar char="•"/>
              <a:defRPr sz="900"/>
            </a:lvl4pPr>
            <a:lvl5pPr indent="-285750" lvl="4" marL="2286000" algn="l">
              <a:lnSpc>
                <a:spcPct val="150000"/>
              </a:lnSpc>
              <a:spcBef>
                <a:spcPts val="600"/>
              </a:spcBef>
              <a:spcAft>
                <a:spcPts val="0"/>
              </a:spcAft>
              <a:buSzPts val="900"/>
              <a:buFont typeface="Arial"/>
              <a:buChar char="•"/>
              <a:defRPr sz="900"/>
            </a:lvl5pPr>
            <a:lvl6pPr indent="-285750" lvl="5" marL="2743200" algn="l">
              <a:lnSpc>
                <a:spcPct val="150000"/>
              </a:lnSpc>
              <a:spcBef>
                <a:spcPts val="600"/>
              </a:spcBef>
              <a:spcAft>
                <a:spcPts val="0"/>
              </a:spcAft>
              <a:buSzPts val="900"/>
              <a:buChar char="–"/>
              <a:defRPr sz="900"/>
            </a:lvl6pPr>
            <a:lvl7pPr indent="-285750" lvl="6" marL="3200400" algn="l">
              <a:lnSpc>
                <a:spcPct val="150000"/>
              </a:lnSpc>
              <a:spcBef>
                <a:spcPts val="600"/>
              </a:spcBef>
              <a:spcAft>
                <a:spcPts val="0"/>
              </a:spcAft>
              <a:buSzPts val="900"/>
              <a:buChar char="•"/>
              <a:defRPr sz="900"/>
            </a:lvl7pPr>
            <a:lvl8pPr indent="-285750" lvl="7" marL="3657600" algn="l">
              <a:lnSpc>
                <a:spcPct val="150000"/>
              </a:lnSpc>
              <a:spcBef>
                <a:spcPts val="600"/>
              </a:spcBef>
              <a:spcAft>
                <a:spcPts val="0"/>
              </a:spcAft>
              <a:buSzPts val="900"/>
              <a:buChar char="–"/>
              <a:defRPr sz="900"/>
            </a:lvl8pPr>
            <a:lvl9pPr indent="-285750" lvl="8" marL="4114800" algn="l">
              <a:lnSpc>
                <a:spcPct val="150000"/>
              </a:lnSpc>
              <a:spcBef>
                <a:spcPts val="600"/>
              </a:spcBef>
              <a:spcAft>
                <a:spcPts val="0"/>
              </a:spcAft>
              <a:buSzPts val="900"/>
              <a:buChar char="•"/>
              <a:defRPr sz="900"/>
            </a:lvl9pPr>
          </a:lstStyle>
          <a:p/>
        </p:txBody>
      </p:sp>
      <p:sp>
        <p:nvSpPr>
          <p:cNvPr descr="This placeholder is filled with a thin rule line so you can easily move the lines around on the slide" id="48" name="Google Shape;48;p5" title="Line placeholder"/>
          <p:cNvSpPr/>
          <p:nvPr>
            <p:ph idx="15" type="pic"/>
          </p:nvPr>
        </p:nvSpPr>
        <p:spPr>
          <a:xfrm>
            <a:off x="6916676" y="2916055"/>
            <a:ext cx="2953512" cy="91440"/>
          </a:xfrm>
          <a:prstGeom prst="rect">
            <a:avLst/>
          </a:prstGeom>
          <a:blipFill rotWithShape="1">
            <a:blip r:embed="rId2">
              <a:alphaModFix/>
            </a:blip>
            <a:stretch>
              <a:fillRect b="0" l="0" r="0" t="0"/>
            </a:stretch>
          </a:blipFill>
          <a:ln>
            <a:noFill/>
          </a:ln>
        </p:spPr>
        <p:txBody>
          <a:bodyPr anchorCtr="0" anchor="t" bIns="0" lIns="0" spcFirstLastPara="1" rIns="0" wrap="square" tIns="0">
            <a:normAutofit/>
          </a:bodyPr>
          <a:lstStyle>
            <a:lvl1pPr lvl="0" marR="0" rtl="0" algn="l">
              <a:lnSpc>
                <a:spcPct val="110000"/>
              </a:lnSpc>
              <a:spcBef>
                <a:spcPts val="770"/>
              </a:spcBef>
              <a:spcAft>
                <a:spcPts val="0"/>
              </a:spcAft>
              <a:buClr>
                <a:schemeClr val="dk2"/>
              </a:buClr>
              <a:buSzPts val="800"/>
              <a:buFont typeface="Arial"/>
              <a:buNone/>
              <a:defRPr b="0" i="0" sz="800" u="none" cap="none" strike="noStrike">
                <a:solidFill>
                  <a:schemeClr val="lt1"/>
                </a:solidFill>
                <a:latin typeface="Gill Sans"/>
                <a:ea typeface="Gill Sans"/>
                <a:cs typeface="Gill Sans"/>
                <a:sym typeface="Gill Sans"/>
              </a:defRPr>
            </a:lvl1pPr>
            <a:lvl2pPr lvl="1" marR="0" rtl="0" algn="l">
              <a:lnSpc>
                <a:spcPct val="110000"/>
              </a:lnSpc>
              <a:spcBef>
                <a:spcPts val="770"/>
              </a:spcBef>
              <a:spcAft>
                <a:spcPts val="0"/>
              </a:spcAft>
              <a:buClr>
                <a:schemeClr val="dk2"/>
              </a:buClr>
              <a:buSzPts val="1980"/>
              <a:buFont typeface="Gill Sans"/>
              <a:buChar char="–"/>
              <a:defRPr b="0" i="0" sz="1979" u="none" cap="none" strike="noStrike">
                <a:solidFill>
                  <a:srgbClr val="595959"/>
                </a:solidFill>
                <a:latin typeface="Gill Sans"/>
                <a:ea typeface="Gill Sans"/>
                <a:cs typeface="Gill Sans"/>
                <a:sym typeface="Gill Sans"/>
              </a:defRPr>
            </a:lvl2pPr>
            <a:lvl3pPr lvl="2" marR="0" rtl="0" algn="l">
              <a:lnSpc>
                <a:spcPct val="110000"/>
              </a:lnSpc>
              <a:spcBef>
                <a:spcPts val="770"/>
              </a:spcBef>
              <a:spcAft>
                <a:spcPts val="0"/>
              </a:spcAft>
              <a:buClr>
                <a:schemeClr val="dk2"/>
              </a:buClr>
              <a:buSzPts val="1760"/>
              <a:buFont typeface="Arial"/>
              <a:buChar char="•"/>
              <a:defRPr b="0" i="0" sz="1760" u="none" cap="none" strike="noStrike">
                <a:solidFill>
                  <a:srgbClr val="595959"/>
                </a:solidFill>
                <a:latin typeface="Gill Sans"/>
                <a:ea typeface="Gill Sans"/>
                <a:cs typeface="Gill Sans"/>
                <a:sym typeface="Gill Sans"/>
              </a:defRPr>
            </a:lvl3pPr>
            <a:lvl4pPr lvl="3"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4pPr>
            <a:lvl5pPr lvl="4"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5pPr>
            <a:lvl6pPr lvl="5"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6pPr>
            <a:lvl7pPr lvl="6"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7pPr>
            <a:lvl8pPr lvl="7"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8pPr>
            <a:lvl9pPr lvl="8"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9pPr>
          </a:lstStyle>
          <a:p/>
        </p:txBody>
      </p:sp>
      <p:sp>
        <p:nvSpPr>
          <p:cNvPr id="49" name="Google Shape;49;p5"/>
          <p:cNvSpPr txBox="1"/>
          <p:nvPr>
            <p:ph idx="16" type="body"/>
          </p:nvPr>
        </p:nvSpPr>
        <p:spPr>
          <a:xfrm>
            <a:off x="6916676" y="3007495"/>
            <a:ext cx="2953511" cy="356418"/>
          </a:xfrm>
          <a:prstGeom prst="rect">
            <a:avLst/>
          </a:prstGeom>
          <a:noFill/>
          <a:ln>
            <a:noFill/>
          </a:ln>
        </p:spPr>
        <p:txBody>
          <a:bodyPr anchorCtr="0" anchor="ctr" bIns="0" lIns="0" spcFirstLastPara="1" rIns="0" wrap="square" tIns="0">
            <a:noAutofit/>
          </a:bodyPr>
          <a:lstStyle>
            <a:lvl1pPr indent="-228600" lvl="0" marL="457200" algn="l">
              <a:lnSpc>
                <a:spcPct val="114000"/>
              </a:lnSpc>
              <a:spcBef>
                <a:spcPts val="800"/>
              </a:spcBef>
              <a:spcAft>
                <a:spcPts val="0"/>
              </a:spcAft>
              <a:buSzPts val="2100"/>
              <a:buNone/>
              <a:defRPr sz="2100">
                <a:solidFill>
                  <a:schemeClr val="dk2"/>
                </a:solidFill>
                <a:latin typeface="Impact"/>
                <a:ea typeface="Impact"/>
                <a:cs typeface="Impact"/>
                <a:sym typeface="Impact"/>
              </a:defRPr>
            </a:lvl1pPr>
            <a:lvl2pPr indent="-228600" lvl="1" marL="914400" algn="l">
              <a:lnSpc>
                <a:spcPct val="110000"/>
              </a:lnSpc>
              <a:spcBef>
                <a:spcPts val="0"/>
              </a:spcBef>
              <a:spcAft>
                <a:spcPts val="0"/>
              </a:spcAft>
              <a:buSzPts val="3600"/>
              <a:buNone/>
              <a:defRPr sz="3600"/>
            </a:lvl2pPr>
            <a:lvl3pPr indent="-228600" lvl="2" marL="1371600" algn="l">
              <a:lnSpc>
                <a:spcPct val="110000"/>
              </a:lnSpc>
              <a:spcBef>
                <a:spcPts val="0"/>
              </a:spcBef>
              <a:spcAft>
                <a:spcPts val="0"/>
              </a:spcAft>
              <a:buSzPts val="3600"/>
              <a:buNone/>
              <a:defRPr sz="3600"/>
            </a:lvl3pPr>
            <a:lvl4pPr indent="-228600" lvl="3" marL="1828800" algn="l">
              <a:lnSpc>
                <a:spcPct val="110000"/>
              </a:lnSpc>
              <a:spcBef>
                <a:spcPts val="0"/>
              </a:spcBef>
              <a:spcAft>
                <a:spcPts val="0"/>
              </a:spcAft>
              <a:buSzPts val="3600"/>
              <a:buNone/>
              <a:defRPr sz="3600"/>
            </a:lvl4pPr>
            <a:lvl5pPr indent="-228600" lvl="4" marL="2286000" algn="l">
              <a:lnSpc>
                <a:spcPct val="110000"/>
              </a:lnSpc>
              <a:spcBef>
                <a:spcPts val="0"/>
              </a:spcBef>
              <a:spcAft>
                <a:spcPts val="0"/>
              </a:spcAft>
              <a:buSzPts val="3600"/>
              <a:buNone/>
              <a:defRPr sz="3600"/>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50" name="Google Shape;50;p5"/>
          <p:cNvSpPr/>
          <p:nvPr>
            <p:ph idx="17" type="pic"/>
          </p:nvPr>
        </p:nvSpPr>
        <p:spPr>
          <a:xfrm>
            <a:off x="6916676" y="3445173"/>
            <a:ext cx="1207008" cy="1207008"/>
          </a:xfrm>
          <a:prstGeom prst="rect">
            <a:avLst/>
          </a:prstGeom>
          <a:noFill/>
          <a:ln>
            <a:noFill/>
          </a:ln>
        </p:spPr>
        <p:txBody>
          <a:bodyPr anchorCtr="0" anchor="t" bIns="91425" lIns="91425" spcFirstLastPara="1" rIns="91425" wrap="square" tIns="91425">
            <a:normAutofit/>
          </a:bodyPr>
          <a:lstStyle>
            <a:lvl1pPr lvl="0" marR="0" rtl="0" algn="ctr">
              <a:lnSpc>
                <a:spcPct val="110000"/>
              </a:lnSpc>
              <a:spcBef>
                <a:spcPts val="770"/>
              </a:spcBef>
              <a:spcAft>
                <a:spcPts val="0"/>
              </a:spcAft>
              <a:buClr>
                <a:schemeClr val="dk2"/>
              </a:buClr>
              <a:buSzPts val="1400"/>
              <a:buFont typeface="Arial"/>
              <a:buNone/>
              <a:defRPr b="0" i="0" sz="1400" u="none" cap="none" strike="noStrike">
                <a:solidFill>
                  <a:srgbClr val="595959"/>
                </a:solidFill>
                <a:latin typeface="Gill Sans"/>
                <a:ea typeface="Gill Sans"/>
                <a:cs typeface="Gill Sans"/>
                <a:sym typeface="Gill Sans"/>
              </a:defRPr>
            </a:lvl1pPr>
            <a:lvl2pPr lvl="1" marR="0" rtl="0" algn="l">
              <a:lnSpc>
                <a:spcPct val="110000"/>
              </a:lnSpc>
              <a:spcBef>
                <a:spcPts val="770"/>
              </a:spcBef>
              <a:spcAft>
                <a:spcPts val="0"/>
              </a:spcAft>
              <a:buClr>
                <a:schemeClr val="dk2"/>
              </a:buClr>
              <a:buSzPts val="1980"/>
              <a:buFont typeface="Gill Sans"/>
              <a:buChar char="–"/>
              <a:defRPr b="0" i="0" sz="1979" u="none" cap="none" strike="noStrike">
                <a:solidFill>
                  <a:srgbClr val="595959"/>
                </a:solidFill>
                <a:latin typeface="Gill Sans"/>
                <a:ea typeface="Gill Sans"/>
                <a:cs typeface="Gill Sans"/>
                <a:sym typeface="Gill Sans"/>
              </a:defRPr>
            </a:lvl2pPr>
            <a:lvl3pPr lvl="2" marR="0" rtl="0" algn="l">
              <a:lnSpc>
                <a:spcPct val="110000"/>
              </a:lnSpc>
              <a:spcBef>
                <a:spcPts val="770"/>
              </a:spcBef>
              <a:spcAft>
                <a:spcPts val="0"/>
              </a:spcAft>
              <a:buClr>
                <a:schemeClr val="dk2"/>
              </a:buClr>
              <a:buSzPts val="1760"/>
              <a:buFont typeface="Arial"/>
              <a:buChar char="•"/>
              <a:defRPr b="0" i="0" sz="1760" u="none" cap="none" strike="noStrike">
                <a:solidFill>
                  <a:srgbClr val="595959"/>
                </a:solidFill>
                <a:latin typeface="Gill Sans"/>
                <a:ea typeface="Gill Sans"/>
                <a:cs typeface="Gill Sans"/>
                <a:sym typeface="Gill Sans"/>
              </a:defRPr>
            </a:lvl3pPr>
            <a:lvl4pPr lvl="3"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4pPr>
            <a:lvl5pPr lvl="4"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5pPr>
            <a:lvl6pPr lvl="5"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6pPr>
            <a:lvl7pPr lvl="6"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7pPr>
            <a:lvl8pPr lvl="7"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8pPr>
            <a:lvl9pPr lvl="8"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9pPr>
          </a:lstStyle>
          <a:p/>
        </p:txBody>
      </p:sp>
      <p:sp>
        <p:nvSpPr>
          <p:cNvPr id="51" name="Google Shape;51;p5"/>
          <p:cNvSpPr txBox="1"/>
          <p:nvPr>
            <p:ph idx="18" type="body"/>
          </p:nvPr>
        </p:nvSpPr>
        <p:spPr>
          <a:xfrm>
            <a:off x="8273799" y="3406609"/>
            <a:ext cx="1596388" cy="218969"/>
          </a:xfrm>
          <a:prstGeom prst="rect">
            <a:avLst/>
          </a:prstGeom>
          <a:noFill/>
          <a:ln>
            <a:noFill/>
          </a:ln>
        </p:spPr>
        <p:txBody>
          <a:bodyPr anchorCtr="0" anchor="ctr" bIns="0" lIns="0" spcFirstLastPara="1" rIns="0" wrap="square" tIns="0">
            <a:noAutofit/>
          </a:bodyPr>
          <a:lstStyle>
            <a:lvl1pPr indent="-228600" lvl="0" marL="457200" algn="l">
              <a:lnSpc>
                <a:spcPct val="150000"/>
              </a:lnSpc>
              <a:spcBef>
                <a:spcPts val="600"/>
              </a:spcBef>
              <a:spcAft>
                <a:spcPts val="0"/>
              </a:spcAft>
              <a:buClr>
                <a:schemeClr val="accent1"/>
              </a:buClr>
              <a:buSzPts val="870"/>
              <a:buFont typeface="Arial"/>
              <a:buNone/>
              <a:defRPr b="1" sz="1000" cap="none">
                <a:solidFill>
                  <a:schemeClr val="dk2"/>
                </a:solidFill>
                <a:latin typeface="Gill Sans"/>
                <a:ea typeface="Gill Sans"/>
                <a:cs typeface="Gill Sans"/>
                <a:sym typeface="Gill Sans"/>
              </a:defRPr>
            </a:lvl1pPr>
            <a:lvl2pPr indent="-285750" lvl="1" marL="914400" algn="l">
              <a:lnSpc>
                <a:spcPct val="100000"/>
              </a:lnSpc>
              <a:spcBef>
                <a:spcPts val="600"/>
              </a:spcBef>
              <a:spcAft>
                <a:spcPts val="0"/>
              </a:spcAft>
              <a:buSzPts val="900"/>
              <a:buFont typeface="Arial"/>
              <a:buChar char="•"/>
              <a:defRPr sz="900"/>
            </a:lvl2pPr>
            <a:lvl3pPr indent="-285750" lvl="2" marL="1371600" algn="l">
              <a:lnSpc>
                <a:spcPct val="100000"/>
              </a:lnSpc>
              <a:spcBef>
                <a:spcPts val="600"/>
              </a:spcBef>
              <a:spcAft>
                <a:spcPts val="0"/>
              </a:spcAft>
              <a:buSzPts val="900"/>
              <a:buFont typeface="Arial"/>
              <a:buChar char="•"/>
              <a:defRPr sz="900"/>
            </a:lvl3pPr>
            <a:lvl4pPr indent="-285750" lvl="3" marL="1828800" algn="l">
              <a:lnSpc>
                <a:spcPct val="100000"/>
              </a:lnSpc>
              <a:spcBef>
                <a:spcPts val="600"/>
              </a:spcBef>
              <a:spcAft>
                <a:spcPts val="0"/>
              </a:spcAft>
              <a:buSzPts val="900"/>
              <a:buFont typeface="Arial"/>
              <a:buChar char="•"/>
              <a:defRPr sz="900"/>
            </a:lvl4pPr>
            <a:lvl5pPr indent="-285750" lvl="4" marL="2286000" algn="l">
              <a:lnSpc>
                <a:spcPct val="100000"/>
              </a:lnSpc>
              <a:spcBef>
                <a:spcPts val="600"/>
              </a:spcBef>
              <a:spcAft>
                <a:spcPts val="0"/>
              </a:spcAft>
              <a:buSzPts val="900"/>
              <a:buFont typeface="Arial"/>
              <a:buChar char="•"/>
              <a:defRPr sz="900"/>
            </a:lvl5pPr>
            <a:lvl6pPr indent="-285750" lvl="5" marL="2743200" algn="l">
              <a:lnSpc>
                <a:spcPct val="100000"/>
              </a:lnSpc>
              <a:spcBef>
                <a:spcPts val="600"/>
              </a:spcBef>
              <a:spcAft>
                <a:spcPts val="0"/>
              </a:spcAft>
              <a:buSzPts val="900"/>
              <a:buChar char="–"/>
              <a:defRPr sz="900"/>
            </a:lvl6pPr>
            <a:lvl7pPr indent="-285750" lvl="6" marL="3200400" algn="l">
              <a:lnSpc>
                <a:spcPct val="100000"/>
              </a:lnSpc>
              <a:spcBef>
                <a:spcPts val="600"/>
              </a:spcBef>
              <a:spcAft>
                <a:spcPts val="0"/>
              </a:spcAft>
              <a:buSzPts val="900"/>
              <a:buChar char="•"/>
              <a:defRPr sz="900"/>
            </a:lvl7pPr>
            <a:lvl8pPr indent="-285750" lvl="7" marL="3657600" algn="l">
              <a:lnSpc>
                <a:spcPct val="100000"/>
              </a:lnSpc>
              <a:spcBef>
                <a:spcPts val="600"/>
              </a:spcBef>
              <a:spcAft>
                <a:spcPts val="0"/>
              </a:spcAft>
              <a:buSzPts val="900"/>
              <a:buChar char="–"/>
              <a:defRPr sz="900"/>
            </a:lvl8pPr>
            <a:lvl9pPr indent="-285750" lvl="8" marL="4114800" algn="l">
              <a:lnSpc>
                <a:spcPct val="100000"/>
              </a:lnSpc>
              <a:spcBef>
                <a:spcPts val="600"/>
              </a:spcBef>
              <a:spcAft>
                <a:spcPts val="0"/>
              </a:spcAft>
              <a:buSzPts val="900"/>
              <a:buChar char="•"/>
              <a:defRPr sz="900"/>
            </a:lvl9pPr>
          </a:lstStyle>
          <a:p/>
        </p:txBody>
      </p:sp>
      <p:sp>
        <p:nvSpPr>
          <p:cNvPr id="52" name="Google Shape;52;p5"/>
          <p:cNvSpPr txBox="1"/>
          <p:nvPr>
            <p:ph idx="19" type="body"/>
          </p:nvPr>
        </p:nvSpPr>
        <p:spPr>
          <a:xfrm>
            <a:off x="8273800" y="3625578"/>
            <a:ext cx="1596387" cy="170568"/>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000"/>
              <a:buFont typeface="Arial"/>
              <a:buNone/>
              <a:defRPr sz="1000">
                <a:solidFill>
                  <a:schemeClr val="dk2"/>
                </a:solidFill>
                <a:latin typeface="Gill Sans"/>
                <a:ea typeface="Gill Sans"/>
                <a:cs typeface="Gill Sans"/>
                <a:sym typeface="Gill Sans"/>
              </a:defRPr>
            </a:lvl1pPr>
            <a:lvl2pPr indent="-285750" lvl="1" marL="914400" algn="l">
              <a:lnSpc>
                <a:spcPct val="150000"/>
              </a:lnSpc>
              <a:spcBef>
                <a:spcPts val="600"/>
              </a:spcBef>
              <a:spcAft>
                <a:spcPts val="0"/>
              </a:spcAft>
              <a:buSzPts val="900"/>
              <a:buFont typeface="Arial"/>
              <a:buChar char="•"/>
              <a:defRPr sz="900"/>
            </a:lvl2pPr>
            <a:lvl3pPr indent="-285750" lvl="2" marL="1371600" algn="l">
              <a:lnSpc>
                <a:spcPct val="150000"/>
              </a:lnSpc>
              <a:spcBef>
                <a:spcPts val="600"/>
              </a:spcBef>
              <a:spcAft>
                <a:spcPts val="0"/>
              </a:spcAft>
              <a:buSzPts val="900"/>
              <a:buFont typeface="Arial"/>
              <a:buChar char="•"/>
              <a:defRPr sz="900"/>
            </a:lvl3pPr>
            <a:lvl4pPr indent="-285750" lvl="3" marL="1828800" algn="l">
              <a:lnSpc>
                <a:spcPct val="150000"/>
              </a:lnSpc>
              <a:spcBef>
                <a:spcPts val="600"/>
              </a:spcBef>
              <a:spcAft>
                <a:spcPts val="0"/>
              </a:spcAft>
              <a:buSzPts val="900"/>
              <a:buFont typeface="Arial"/>
              <a:buChar char="•"/>
              <a:defRPr sz="900"/>
            </a:lvl4pPr>
            <a:lvl5pPr indent="-285750" lvl="4" marL="2286000" algn="l">
              <a:lnSpc>
                <a:spcPct val="150000"/>
              </a:lnSpc>
              <a:spcBef>
                <a:spcPts val="600"/>
              </a:spcBef>
              <a:spcAft>
                <a:spcPts val="0"/>
              </a:spcAft>
              <a:buSzPts val="900"/>
              <a:buFont typeface="Arial"/>
              <a:buChar char="•"/>
              <a:defRPr sz="900"/>
            </a:lvl5pPr>
            <a:lvl6pPr indent="-285750" lvl="5" marL="2743200" algn="l">
              <a:lnSpc>
                <a:spcPct val="150000"/>
              </a:lnSpc>
              <a:spcBef>
                <a:spcPts val="600"/>
              </a:spcBef>
              <a:spcAft>
                <a:spcPts val="0"/>
              </a:spcAft>
              <a:buSzPts val="900"/>
              <a:buChar char="–"/>
              <a:defRPr sz="900"/>
            </a:lvl6pPr>
            <a:lvl7pPr indent="-285750" lvl="6" marL="3200400" algn="l">
              <a:lnSpc>
                <a:spcPct val="150000"/>
              </a:lnSpc>
              <a:spcBef>
                <a:spcPts val="600"/>
              </a:spcBef>
              <a:spcAft>
                <a:spcPts val="0"/>
              </a:spcAft>
              <a:buSzPts val="900"/>
              <a:buChar char="•"/>
              <a:defRPr sz="900"/>
            </a:lvl7pPr>
            <a:lvl8pPr indent="-285750" lvl="7" marL="3657600" algn="l">
              <a:lnSpc>
                <a:spcPct val="150000"/>
              </a:lnSpc>
              <a:spcBef>
                <a:spcPts val="600"/>
              </a:spcBef>
              <a:spcAft>
                <a:spcPts val="0"/>
              </a:spcAft>
              <a:buSzPts val="900"/>
              <a:buChar char="–"/>
              <a:defRPr sz="900"/>
            </a:lvl8pPr>
            <a:lvl9pPr indent="-285750" lvl="8" marL="4114800" algn="l">
              <a:lnSpc>
                <a:spcPct val="150000"/>
              </a:lnSpc>
              <a:spcBef>
                <a:spcPts val="600"/>
              </a:spcBef>
              <a:spcAft>
                <a:spcPts val="0"/>
              </a:spcAft>
              <a:buSzPts val="900"/>
              <a:buChar char="•"/>
              <a:defRPr sz="900"/>
            </a:lvl9pPr>
          </a:lstStyle>
          <a:p/>
        </p:txBody>
      </p:sp>
      <p:sp>
        <p:nvSpPr>
          <p:cNvPr id="53" name="Google Shape;53;p5"/>
          <p:cNvSpPr txBox="1"/>
          <p:nvPr>
            <p:ph idx="20" type="body"/>
          </p:nvPr>
        </p:nvSpPr>
        <p:spPr>
          <a:xfrm>
            <a:off x="8273800" y="3809933"/>
            <a:ext cx="1596387" cy="603504"/>
          </a:xfrm>
          <a:prstGeom prst="rect">
            <a:avLst/>
          </a:prstGeom>
          <a:noFill/>
          <a:ln>
            <a:noFill/>
          </a:ln>
        </p:spPr>
        <p:txBody>
          <a:bodyPr anchorCtr="0" anchor="ctr" bIns="0" lIns="0" spcFirstLastPara="1" rIns="0" wrap="square" tIns="0">
            <a:noAutofit/>
          </a:bodyPr>
          <a:lstStyle>
            <a:lvl1pPr indent="-228600" lvl="0" marL="457200" algn="l">
              <a:lnSpc>
                <a:spcPct val="100000"/>
              </a:lnSpc>
              <a:spcBef>
                <a:spcPts val="0"/>
              </a:spcBef>
              <a:spcAft>
                <a:spcPts val="0"/>
              </a:spcAft>
              <a:buSzPts val="1000"/>
              <a:buFont typeface="Arial"/>
              <a:buNone/>
              <a:defRPr sz="1000">
                <a:solidFill>
                  <a:schemeClr val="dk2"/>
                </a:solidFill>
                <a:latin typeface="Gill Sans"/>
                <a:ea typeface="Gill Sans"/>
                <a:cs typeface="Gill Sans"/>
                <a:sym typeface="Gill Sans"/>
              </a:defRPr>
            </a:lvl1pPr>
            <a:lvl2pPr indent="-285750" lvl="1" marL="914400" algn="l">
              <a:lnSpc>
                <a:spcPct val="150000"/>
              </a:lnSpc>
              <a:spcBef>
                <a:spcPts val="600"/>
              </a:spcBef>
              <a:spcAft>
                <a:spcPts val="0"/>
              </a:spcAft>
              <a:buSzPts val="900"/>
              <a:buFont typeface="Arial"/>
              <a:buChar char="•"/>
              <a:defRPr sz="900"/>
            </a:lvl2pPr>
            <a:lvl3pPr indent="-285750" lvl="2" marL="1371600" algn="l">
              <a:lnSpc>
                <a:spcPct val="150000"/>
              </a:lnSpc>
              <a:spcBef>
                <a:spcPts val="600"/>
              </a:spcBef>
              <a:spcAft>
                <a:spcPts val="0"/>
              </a:spcAft>
              <a:buSzPts val="900"/>
              <a:buFont typeface="Arial"/>
              <a:buChar char="•"/>
              <a:defRPr sz="900"/>
            </a:lvl3pPr>
            <a:lvl4pPr indent="-285750" lvl="3" marL="1828800" algn="l">
              <a:lnSpc>
                <a:spcPct val="150000"/>
              </a:lnSpc>
              <a:spcBef>
                <a:spcPts val="600"/>
              </a:spcBef>
              <a:spcAft>
                <a:spcPts val="0"/>
              </a:spcAft>
              <a:buSzPts val="900"/>
              <a:buFont typeface="Arial"/>
              <a:buChar char="•"/>
              <a:defRPr sz="900"/>
            </a:lvl4pPr>
            <a:lvl5pPr indent="-285750" lvl="4" marL="2286000" algn="l">
              <a:lnSpc>
                <a:spcPct val="150000"/>
              </a:lnSpc>
              <a:spcBef>
                <a:spcPts val="600"/>
              </a:spcBef>
              <a:spcAft>
                <a:spcPts val="0"/>
              </a:spcAft>
              <a:buSzPts val="900"/>
              <a:buFont typeface="Arial"/>
              <a:buChar char="•"/>
              <a:defRPr sz="900"/>
            </a:lvl5pPr>
            <a:lvl6pPr indent="-285750" lvl="5" marL="2743200" algn="l">
              <a:lnSpc>
                <a:spcPct val="150000"/>
              </a:lnSpc>
              <a:spcBef>
                <a:spcPts val="600"/>
              </a:spcBef>
              <a:spcAft>
                <a:spcPts val="0"/>
              </a:spcAft>
              <a:buSzPts val="900"/>
              <a:buChar char="–"/>
              <a:defRPr sz="900"/>
            </a:lvl6pPr>
            <a:lvl7pPr indent="-285750" lvl="6" marL="3200400" algn="l">
              <a:lnSpc>
                <a:spcPct val="150000"/>
              </a:lnSpc>
              <a:spcBef>
                <a:spcPts val="600"/>
              </a:spcBef>
              <a:spcAft>
                <a:spcPts val="0"/>
              </a:spcAft>
              <a:buSzPts val="900"/>
              <a:buChar char="•"/>
              <a:defRPr sz="900"/>
            </a:lvl7pPr>
            <a:lvl8pPr indent="-285750" lvl="7" marL="3657600" algn="l">
              <a:lnSpc>
                <a:spcPct val="150000"/>
              </a:lnSpc>
              <a:spcBef>
                <a:spcPts val="600"/>
              </a:spcBef>
              <a:spcAft>
                <a:spcPts val="0"/>
              </a:spcAft>
              <a:buSzPts val="900"/>
              <a:buChar char="–"/>
              <a:defRPr sz="900"/>
            </a:lvl8pPr>
            <a:lvl9pPr indent="-285750" lvl="8" marL="4114800" algn="l">
              <a:lnSpc>
                <a:spcPct val="150000"/>
              </a:lnSpc>
              <a:spcBef>
                <a:spcPts val="600"/>
              </a:spcBef>
              <a:spcAft>
                <a:spcPts val="0"/>
              </a:spcAft>
              <a:buSzPts val="900"/>
              <a:buChar char="•"/>
              <a:defRPr sz="900"/>
            </a:lvl9pPr>
          </a:lstStyle>
          <a:p/>
        </p:txBody>
      </p:sp>
      <p:sp>
        <p:nvSpPr>
          <p:cNvPr id="54" name="Google Shape;54;p5"/>
          <p:cNvSpPr txBox="1"/>
          <p:nvPr>
            <p:ph idx="21" type="body"/>
          </p:nvPr>
        </p:nvSpPr>
        <p:spPr>
          <a:xfrm>
            <a:off x="8273799" y="4427223"/>
            <a:ext cx="1596388" cy="224958"/>
          </a:xfrm>
          <a:prstGeom prst="rect">
            <a:avLst/>
          </a:prstGeom>
          <a:noFill/>
          <a:ln>
            <a:noFill/>
          </a:ln>
        </p:spPr>
        <p:txBody>
          <a:bodyPr anchorCtr="0" anchor="ctr" bIns="0" lIns="0" spcFirstLastPara="1" rIns="0" wrap="square" tIns="0">
            <a:noAutofit/>
          </a:bodyPr>
          <a:lstStyle>
            <a:lvl1pPr indent="-228600" lvl="0" marL="457200" algn="l">
              <a:lnSpc>
                <a:spcPct val="100000"/>
              </a:lnSpc>
              <a:spcBef>
                <a:spcPts val="0"/>
              </a:spcBef>
              <a:spcAft>
                <a:spcPts val="0"/>
              </a:spcAft>
              <a:buClr>
                <a:schemeClr val="accent1"/>
              </a:buClr>
              <a:buSzPts val="870"/>
              <a:buFont typeface="Arial"/>
              <a:buNone/>
              <a:defRPr b="0" sz="1000">
                <a:solidFill>
                  <a:schemeClr val="accent1"/>
                </a:solidFill>
                <a:latin typeface="Gill Sans"/>
                <a:ea typeface="Gill Sans"/>
                <a:cs typeface="Gill Sans"/>
                <a:sym typeface="Gill Sans"/>
              </a:defRPr>
            </a:lvl1pPr>
            <a:lvl2pPr indent="-285750" lvl="1" marL="914400" algn="l">
              <a:lnSpc>
                <a:spcPct val="100000"/>
              </a:lnSpc>
              <a:spcBef>
                <a:spcPts val="600"/>
              </a:spcBef>
              <a:spcAft>
                <a:spcPts val="0"/>
              </a:spcAft>
              <a:buSzPts val="900"/>
              <a:buFont typeface="Arial"/>
              <a:buChar char="•"/>
              <a:defRPr sz="900"/>
            </a:lvl2pPr>
            <a:lvl3pPr indent="-285750" lvl="2" marL="1371600" algn="l">
              <a:lnSpc>
                <a:spcPct val="100000"/>
              </a:lnSpc>
              <a:spcBef>
                <a:spcPts val="600"/>
              </a:spcBef>
              <a:spcAft>
                <a:spcPts val="0"/>
              </a:spcAft>
              <a:buSzPts val="900"/>
              <a:buFont typeface="Arial"/>
              <a:buChar char="•"/>
              <a:defRPr sz="900"/>
            </a:lvl3pPr>
            <a:lvl4pPr indent="-285750" lvl="3" marL="1828800" algn="l">
              <a:lnSpc>
                <a:spcPct val="100000"/>
              </a:lnSpc>
              <a:spcBef>
                <a:spcPts val="600"/>
              </a:spcBef>
              <a:spcAft>
                <a:spcPts val="0"/>
              </a:spcAft>
              <a:buSzPts val="900"/>
              <a:buFont typeface="Arial"/>
              <a:buChar char="•"/>
              <a:defRPr sz="900"/>
            </a:lvl4pPr>
            <a:lvl5pPr indent="-285750" lvl="4" marL="2286000" algn="l">
              <a:lnSpc>
                <a:spcPct val="100000"/>
              </a:lnSpc>
              <a:spcBef>
                <a:spcPts val="600"/>
              </a:spcBef>
              <a:spcAft>
                <a:spcPts val="0"/>
              </a:spcAft>
              <a:buSzPts val="900"/>
              <a:buFont typeface="Arial"/>
              <a:buChar char="•"/>
              <a:defRPr sz="900"/>
            </a:lvl5pPr>
            <a:lvl6pPr indent="-285750" lvl="5" marL="2743200" algn="l">
              <a:lnSpc>
                <a:spcPct val="100000"/>
              </a:lnSpc>
              <a:spcBef>
                <a:spcPts val="600"/>
              </a:spcBef>
              <a:spcAft>
                <a:spcPts val="0"/>
              </a:spcAft>
              <a:buSzPts val="900"/>
              <a:buChar char="–"/>
              <a:defRPr sz="900"/>
            </a:lvl6pPr>
            <a:lvl7pPr indent="-285750" lvl="6" marL="3200400" algn="l">
              <a:lnSpc>
                <a:spcPct val="100000"/>
              </a:lnSpc>
              <a:spcBef>
                <a:spcPts val="600"/>
              </a:spcBef>
              <a:spcAft>
                <a:spcPts val="0"/>
              </a:spcAft>
              <a:buSzPts val="900"/>
              <a:buChar char="•"/>
              <a:defRPr sz="900"/>
            </a:lvl7pPr>
            <a:lvl8pPr indent="-285750" lvl="7" marL="3657600" algn="l">
              <a:lnSpc>
                <a:spcPct val="100000"/>
              </a:lnSpc>
              <a:spcBef>
                <a:spcPts val="600"/>
              </a:spcBef>
              <a:spcAft>
                <a:spcPts val="0"/>
              </a:spcAft>
              <a:buSzPts val="900"/>
              <a:buChar char="–"/>
              <a:defRPr sz="900"/>
            </a:lvl8pPr>
            <a:lvl9pPr indent="-285750" lvl="8" marL="4114800" algn="l">
              <a:lnSpc>
                <a:spcPct val="100000"/>
              </a:lnSpc>
              <a:spcBef>
                <a:spcPts val="600"/>
              </a:spcBef>
              <a:spcAft>
                <a:spcPts val="0"/>
              </a:spcAft>
              <a:buSzPts val="900"/>
              <a:buChar char="•"/>
              <a:defRPr sz="900"/>
            </a:lvl9pPr>
          </a:lstStyle>
          <a:p/>
        </p:txBody>
      </p:sp>
      <p:sp>
        <p:nvSpPr>
          <p:cNvPr id="55" name="Google Shape;55;p5"/>
          <p:cNvSpPr/>
          <p:nvPr>
            <p:ph idx="22" type="pic"/>
          </p:nvPr>
        </p:nvSpPr>
        <p:spPr>
          <a:xfrm>
            <a:off x="6916676" y="4846320"/>
            <a:ext cx="1207008" cy="1207008"/>
          </a:xfrm>
          <a:prstGeom prst="rect">
            <a:avLst/>
          </a:prstGeom>
          <a:noFill/>
          <a:ln>
            <a:noFill/>
          </a:ln>
        </p:spPr>
        <p:txBody>
          <a:bodyPr anchorCtr="0" anchor="t" bIns="91425" lIns="91425" spcFirstLastPara="1" rIns="91425" wrap="square" tIns="91425">
            <a:normAutofit/>
          </a:bodyPr>
          <a:lstStyle>
            <a:lvl1pPr lvl="0" marR="0" rtl="0" algn="ctr">
              <a:lnSpc>
                <a:spcPct val="110000"/>
              </a:lnSpc>
              <a:spcBef>
                <a:spcPts val="770"/>
              </a:spcBef>
              <a:spcAft>
                <a:spcPts val="0"/>
              </a:spcAft>
              <a:buClr>
                <a:schemeClr val="dk2"/>
              </a:buClr>
              <a:buSzPts val="1400"/>
              <a:buFont typeface="Arial"/>
              <a:buNone/>
              <a:defRPr b="0" i="0" sz="1400" u="none" cap="none" strike="noStrike">
                <a:solidFill>
                  <a:srgbClr val="595959"/>
                </a:solidFill>
                <a:latin typeface="Gill Sans"/>
                <a:ea typeface="Gill Sans"/>
                <a:cs typeface="Gill Sans"/>
                <a:sym typeface="Gill Sans"/>
              </a:defRPr>
            </a:lvl1pPr>
            <a:lvl2pPr lvl="1" marR="0" rtl="0" algn="l">
              <a:lnSpc>
                <a:spcPct val="110000"/>
              </a:lnSpc>
              <a:spcBef>
                <a:spcPts val="770"/>
              </a:spcBef>
              <a:spcAft>
                <a:spcPts val="0"/>
              </a:spcAft>
              <a:buClr>
                <a:schemeClr val="dk2"/>
              </a:buClr>
              <a:buSzPts val="1980"/>
              <a:buFont typeface="Gill Sans"/>
              <a:buChar char="–"/>
              <a:defRPr b="0" i="0" sz="1979" u="none" cap="none" strike="noStrike">
                <a:solidFill>
                  <a:srgbClr val="595959"/>
                </a:solidFill>
                <a:latin typeface="Gill Sans"/>
                <a:ea typeface="Gill Sans"/>
                <a:cs typeface="Gill Sans"/>
                <a:sym typeface="Gill Sans"/>
              </a:defRPr>
            </a:lvl2pPr>
            <a:lvl3pPr lvl="2" marR="0" rtl="0" algn="l">
              <a:lnSpc>
                <a:spcPct val="110000"/>
              </a:lnSpc>
              <a:spcBef>
                <a:spcPts val="770"/>
              </a:spcBef>
              <a:spcAft>
                <a:spcPts val="0"/>
              </a:spcAft>
              <a:buClr>
                <a:schemeClr val="dk2"/>
              </a:buClr>
              <a:buSzPts val="1760"/>
              <a:buFont typeface="Arial"/>
              <a:buChar char="•"/>
              <a:defRPr b="0" i="0" sz="1760" u="none" cap="none" strike="noStrike">
                <a:solidFill>
                  <a:srgbClr val="595959"/>
                </a:solidFill>
                <a:latin typeface="Gill Sans"/>
                <a:ea typeface="Gill Sans"/>
                <a:cs typeface="Gill Sans"/>
                <a:sym typeface="Gill Sans"/>
              </a:defRPr>
            </a:lvl3pPr>
            <a:lvl4pPr lvl="3"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4pPr>
            <a:lvl5pPr lvl="4"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5pPr>
            <a:lvl6pPr lvl="5"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6pPr>
            <a:lvl7pPr lvl="6"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7pPr>
            <a:lvl8pPr lvl="7"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8pPr>
            <a:lvl9pPr lvl="8"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9pPr>
          </a:lstStyle>
          <a:p/>
        </p:txBody>
      </p:sp>
      <p:sp>
        <p:nvSpPr>
          <p:cNvPr id="56" name="Google Shape;56;p5"/>
          <p:cNvSpPr txBox="1"/>
          <p:nvPr>
            <p:ph idx="23" type="body"/>
          </p:nvPr>
        </p:nvSpPr>
        <p:spPr>
          <a:xfrm>
            <a:off x="8273799" y="4813081"/>
            <a:ext cx="1596388" cy="218969"/>
          </a:xfrm>
          <a:prstGeom prst="rect">
            <a:avLst/>
          </a:prstGeom>
          <a:noFill/>
          <a:ln>
            <a:noFill/>
          </a:ln>
        </p:spPr>
        <p:txBody>
          <a:bodyPr anchorCtr="0" anchor="ctr" bIns="0" lIns="0" spcFirstLastPara="1" rIns="0" wrap="square" tIns="0">
            <a:noAutofit/>
          </a:bodyPr>
          <a:lstStyle>
            <a:lvl1pPr indent="-228600" lvl="0" marL="457200" algn="l">
              <a:lnSpc>
                <a:spcPct val="150000"/>
              </a:lnSpc>
              <a:spcBef>
                <a:spcPts val="600"/>
              </a:spcBef>
              <a:spcAft>
                <a:spcPts val="0"/>
              </a:spcAft>
              <a:buClr>
                <a:schemeClr val="accent1"/>
              </a:buClr>
              <a:buSzPts val="870"/>
              <a:buFont typeface="Arial"/>
              <a:buNone/>
              <a:defRPr b="1" sz="1000" cap="none">
                <a:solidFill>
                  <a:schemeClr val="dk2"/>
                </a:solidFill>
                <a:latin typeface="Gill Sans"/>
                <a:ea typeface="Gill Sans"/>
                <a:cs typeface="Gill Sans"/>
                <a:sym typeface="Gill Sans"/>
              </a:defRPr>
            </a:lvl1pPr>
            <a:lvl2pPr indent="-285750" lvl="1" marL="914400" algn="l">
              <a:lnSpc>
                <a:spcPct val="100000"/>
              </a:lnSpc>
              <a:spcBef>
                <a:spcPts val="600"/>
              </a:spcBef>
              <a:spcAft>
                <a:spcPts val="0"/>
              </a:spcAft>
              <a:buSzPts val="900"/>
              <a:buFont typeface="Arial"/>
              <a:buChar char="•"/>
              <a:defRPr sz="900"/>
            </a:lvl2pPr>
            <a:lvl3pPr indent="-285750" lvl="2" marL="1371600" algn="l">
              <a:lnSpc>
                <a:spcPct val="100000"/>
              </a:lnSpc>
              <a:spcBef>
                <a:spcPts val="600"/>
              </a:spcBef>
              <a:spcAft>
                <a:spcPts val="0"/>
              </a:spcAft>
              <a:buSzPts val="900"/>
              <a:buFont typeface="Arial"/>
              <a:buChar char="•"/>
              <a:defRPr sz="900"/>
            </a:lvl3pPr>
            <a:lvl4pPr indent="-285750" lvl="3" marL="1828800" algn="l">
              <a:lnSpc>
                <a:spcPct val="100000"/>
              </a:lnSpc>
              <a:spcBef>
                <a:spcPts val="600"/>
              </a:spcBef>
              <a:spcAft>
                <a:spcPts val="0"/>
              </a:spcAft>
              <a:buSzPts val="900"/>
              <a:buFont typeface="Arial"/>
              <a:buChar char="•"/>
              <a:defRPr sz="900"/>
            </a:lvl4pPr>
            <a:lvl5pPr indent="-285750" lvl="4" marL="2286000" algn="l">
              <a:lnSpc>
                <a:spcPct val="100000"/>
              </a:lnSpc>
              <a:spcBef>
                <a:spcPts val="600"/>
              </a:spcBef>
              <a:spcAft>
                <a:spcPts val="0"/>
              </a:spcAft>
              <a:buSzPts val="900"/>
              <a:buFont typeface="Arial"/>
              <a:buChar char="•"/>
              <a:defRPr sz="900"/>
            </a:lvl5pPr>
            <a:lvl6pPr indent="-285750" lvl="5" marL="2743200" algn="l">
              <a:lnSpc>
                <a:spcPct val="100000"/>
              </a:lnSpc>
              <a:spcBef>
                <a:spcPts val="600"/>
              </a:spcBef>
              <a:spcAft>
                <a:spcPts val="0"/>
              </a:spcAft>
              <a:buSzPts val="900"/>
              <a:buChar char="–"/>
              <a:defRPr sz="900"/>
            </a:lvl6pPr>
            <a:lvl7pPr indent="-285750" lvl="6" marL="3200400" algn="l">
              <a:lnSpc>
                <a:spcPct val="100000"/>
              </a:lnSpc>
              <a:spcBef>
                <a:spcPts val="600"/>
              </a:spcBef>
              <a:spcAft>
                <a:spcPts val="0"/>
              </a:spcAft>
              <a:buSzPts val="900"/>
              <a:buChar char="•"/>
              <a:defRPr sz="900"/>
            </a:lvl7pPr>
            <a:lvl8pPr indent="-285750" lvl="7" marL="3657600" algn="l">
              <a:lnSpc>
                <a:spcPct val="100000"/>
              </a:lnSpc>
              <a:spcBef>
                <a:spcPts val="600"/>
              </a:spcBef>
              <a:spcAft>
                <a:spcPts val="0"/>
              </a:spcAft>
              <a:buSzPts val="900"/>
              <a:buChar char="–"/>
              <a:defRPr sz="900"/>
            </a:lvl8pPr>
            <a:lvl9pPr indent="-285750" lvl="8" marL="4114800" algn="l">
              <a:lnSpc>
                <a:spcPct val="100000"/>
              </a:lnSpc>
              <a:spcBef>
                <a:spcPts val="600"/>
              </a:spcBef>
              <a:spcAft>
                <a:spcPts val="0"/>
              </a:spcAft>
              <a:buSzPts val="900"/>
              <a:buChar char="•"/>
              <a:defRPr sz="900"/>
            </a:lvl9pPr>
          </a:lstStyle>
          <a:p/>
        </p:txBody>
      </p:sp>
      <p:sp>
        <p:nvSpPr>
          <p:cNvPr id="57" name="Google Shape;57;p5"/>
          <p:cNvSpPr txBox="1"/>
          <p:nvPr>
            <p:ph idx="24" type="body"/>
          </p:nvPr>
        </p:nvSpPr>
        <p:spPr>
          <a:xfrm>
            <a:off x="8273799" y="5032049"/>
            <a:ext cx="1596387" cy="173736"/>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000"/>
              <a:buFont typeface="Arial"/>
              <a:buNone/>
              <a:defRPr sz="1000">
                <a:solidFill>
                  <a:schemeClr val="dk2"/>
                </a:solidFill>
                <a:latin typeface="Gill Sans"/>
                <a:ea typeface="Gill Sans"/>
                <a:cs typeface="Gill Sans"/>
                <a:sym typeface="Gill Sans"/>
              </a:defRPr>
            </a:lvl1pPr>
            <a:lvl2pPr indent="-285750" lvl="1" marL="914400" algn="l">
              <a:lnSpc>
                <a:spcPct val="150000"/>
              </a:lnSpc>
              <a:spcBef>
                <a:spcPts val="600"/>
              </a:spcBef>
              <a:spcAft>
                <a:spcPts val="0"/>
              </a:spcAft>
              <a:buSzPts val="900"/>
              <a:buFont typeface="Arial"/>
              <a:buChar char="•"/>
              <a:defRPr sz="900"/>
            </a:lvl2pPr>
            <a:lvl3pPr indent="-285750" lvl="2" marL="1371600" algn="l">
              <a:lnSpc>
                <a:spcPct val="150000"/>
              </a:lnSpc>
              <a:spcBef>
                <a:spcPts val="600"/>
              </a:spcBef>
              <a:spcAft>
                <a:spcPts val="0"/>
              </a:spcAft>
              <a:buSzPts val="900"/>
              <a:buFont typeface="Arial"/>
              <a:buChar char="•"/>
              <a:defRPr sz="900"/>
            </a:lvl3pPr>
            <a:lvl4pPr indent="-285750" lvl="3" marL="1828800" algn="l">
              <a:lnSpc>
                <a:spcPct val="150000"/>
              </a:lnSpc>
              <a:spcBef>
                <a:spcPts val="600"/>
              </a:spcBef>
              <a:spcAft>
                <a:spcPts val="0"/>
              </a:spcAft>
              <a:buSzPts val="900"/>
              <a:buFont typeface="Arial"/>
              <a:buChar char="•"/>
              <a:defRPr sz="900"/>
            </a:lvl4pPr>
            <a:lvl5pPr indent="-285750" lvl="4" marL="2286000" algn="l">
              <a:lnSpc>
                <a:spcPct val="150000"/>
              </a:lnSpc>
              <a:spcBef>
                <a:spcPts val="600"/>
              </a:spcBef>
              <a:spcAft>
                <a:spcPts val="0"/>
              </a:spcAft>
              <a:buSzPts val="900"/>
              <a:buFont typeface="Arial"/>
              <a:buChar char="•"/>
              <a:defRPr sz="900"/>
            </a:lvl5pPr>
            <a:lvl6pPr indent="-285750" lvl="5" marL="2743200" algn="l">
              <a:lnSpc>
                <a:spcPct val="150000"/>
              </a:lnSpc>
              <a:spcBef>
                <a:spcPts val="600"/>
              </a:spcBef>
              <a:spcAft>
                <a:spcPts val="0"/>
              </a:spcAft>
              <a:buSzPts val="900"/>
              <a:buChar char="–"/>
              <a:defRPr sz="900"/>
            </a:lvl6pPr>
            <a:lvl7pPr indent="-285750" lvl="6" marL="3200400" algn="l">
              <a:lnSpc>
                <a:spcPct val="150000"/>
              </a:lnSpc>
              <a:spcBef>
                <a:spcPts val="600"/>
              </a:spcBef>
              <a:spcAft>
                <a:spcPts val="0"/>
              </a:spcAft>
              <a:buSzPts val="900"/>
              <a:buChar char="•"/>
              <a:defRPr sz="900"/>
            </a:lvl7pPr>
            <a:lvl8pPr indent="-285750" lvl="7" marL="3657600" algn="l">
              <a:lnSpc>
                <a:spcPct val="150000"/>
              </a:lnSpc>
              <a:spcBef>
                <a:spcPts val="600"/>
              </a:spcBef>
              <a:spcAft>
                <a:spcPts val="0"/>
              </a:spcAft>
              <a:buSzPts val="900"/>
              <a:buChar char="–"/>
              <a:defRPr sz="900"/>
            </a:lvl8pPr>
            <a:lvl9pPr indent="-285750" lvl="8" marL="4114800" algn="l">
              <a:lnSpc>
                <a:spcPct val="150000"/>
              </a:lnSpc>
              <a:spcBef>
                <a:spcPts val="600"/>
              </a:spcBef>
              <a:spcAft>
                <a:spcPts val="0"/>
              </a:spcAft>
              <a:buSzPts val="900"/>
              <a:buChar char="•"/>
              <a:defRPr sz="900"/>
            </a:lvl9pPr>
          </a:lstStyle>
          <a:p/>
        </p:txBody>
      </p:sp>
      <p:sp>
        <p:nvSpPr>
          <p:cNvPr id="58" name="Google Shape;58;p5"/>
          <p:cNvSpPr txBox="1"/>
          <p:nvPr>
            <p:ph idx="25" type="body"/>
          </p:nvPr>
        </p:nvSpPr>
        <p:spPr>
          <a:xfrm>
            <a:off x="8273799" y="5215051"/>
            <a:ext cx="1596387" cy="604054"/>
          </a:xfrm>
          <a:prstGeom prst="rect">
            <a:avLst/>
          </a:prstGeom>
          <a:noFill/>
          <a:ln>
            <a:noFill/>
          </a:ln>
        </p:spPr>
        <p:txBody>
          <a:bodyPr anchorCtr="0" anchor="ctr" bIns="0" lIns="0" spcFirstLastPara="1" rIns="0" wrap="square" tIns="0">
            <a:noAutofit/>
          </a:bodyPr>
          <a:lstStyle>
            <a:lvl1pPr indent="-228600" lvl="0" marL="457200" algn="l">
              <a:lnSpc>
                <a:spcPct val="100000"/>
              </a:lnSpc>
              <a:spcBef>
                <a:spcPts val="0"/>
              </a:spcBef>
              <a:spcAft>
                <a:spcPts val="0"/>
              </a:spcAft>
              <a:buSzPts val="1000"/>
              <a:buFont typeface="Arial"/>
              <a:buNone/>
              <a:defRPr sz="1000">
                <a:solidFill>
                  <a:schemeClr val="dk2"/>
                </a:solidFill>
                <a:latin typeface="Gill Sans"/>
                <a:ea typeface="Gill Sans"/>
                <a:cs typeface="Gill Sans"/>
                <a:sym typeface="Gill Sans"/>
              </a:defRPr>
            </a:lvl1pPr>
            <a:lvl2pPr indent="-285750" lvl="1" marL="914400" algn="l">
              <a:lnSpc>
                <a:spcPct val="150000"/>
              </a:lnSpc>
              <a:spcBef>
                <a:spcPts val="600"/>
              </a:spcBef>
              <a:spcAft>
                <a:spcPts val="0"/>
              </a:spcAft>
              <a:buSzPts val="900"/>
              <a:buFont typeface="Arial"/>
              <a:buChar char="•"/>
              <a:defRPr sz="900"/>
            </a:lvl2pPr>
            <a:lvl3pPr indent="-285750" lvl="2" marL="1371600" algn="l">
              <a:lnSpc>
                <a:spcPct val="150000"/>
              </a:lnSpc>
              <a:spcBef>
                <a:spcPts val="600"/>
              </a:spcBef>
              <a:spcAft>
                <a:spcPts val="0"/>
              </a:spcAft>
              <a:buSzPts val="900"/>
              <a:buFont typeface="Arial"/>
              <a:buChar char="•"/>
              <a:defRPr sz="900"/>
            </a:lvl3pPr>
            <a:lvl4pPr indent="-285750" lvl="3" marL="1828800" algn="l">
              <a:lnSpc>
                <a:spcPct val="150000"/>
              </a:lnSpc>
              <a:spcBef>
                <a:spcPts val="600"/>
              </a:spcBef>
              <a:spcAft>
                <a:spcPts val="0"/>
              </a:spcAft>
              <a:buSzPts val="900"/>
              <a:buFont typeface="Arial"/>
              <a:buChar char="•"/>
              <a:defRPr sz="900"/>
            </a:lvl4pPr>
            <a:lvl5pPr indent="-285750" lvl="4" marL="2286000" algn="l">
              <a:lnSpc>
                <a:spcPct val="150000"/>
              </a:lnSpc>
              <a:spcBef>
                <a:spcPts val="600"/>
              </a:spcBef>
              <a:spcAft>
                <a:spcPts val="0"/>
              </a:spcAft>
              <a:buSzPts val="900"/>
              <a:buFont typeface="Arial"/>
              <a:buChar char="•"/>
              <a:defRPr sz="900"/>
            </a:lvl5pPr>
            <a:lvl6pPr indent="-285750" lvl="5" marL="2743200" algn="l">
              <a:lnSpc>
                <a:spcPct val="150000"/>
              </a:lnSpc>
              <a:spcBef>
                <a:spcPts val="600"/>
              </a:spcBef>
              <a:spcAft>
                <a:spcPts val="0"/>
              </a:spcAft>
              <a:buSzPts val="900"/>
              <a:buChar char="–"/>
              <a:defRPr sz="900"/>
            </a:lvl6pPr>
            <a:lvl7pPr indent="-285750" lvl="6" marL="3200400" algn="l">
              <a:lnSpc>
                <a:spcPct val="150000"/>
              </a:lnSpc>
              <a:spcBef>
                <a:spcPts val="600"/>
              </a:spcBef>
              <a:spcAft>
                <a:spcPts val="0"/>
              </a:spcAft>
              <a:buSzPts val="900"/>
              <a:buChar char="•"/>
              <a:defRPr sz="900"/>
            </a:lvl7pPr>
            <a:lvl8pPr indent="-285750" lvl="7" marL="3657600" algn="l">
              <a:lnSpc>
                <a:spcPct val="150000"/>
              </a:lnSpc>
              <a:spcBef>
                <a:spcPts val="600"/>
              </a:spcBef>
              <a:spcAft>
                <a:spcPts val="0"/>
              </a:spcAft>
              <a:buSzPts val="900"/>
              <a:buChar char="–"/>
              <a:defRPr sz="900"/>
            </a:lvl8pPr>
            <a:lvl9pPr indent="-285750" lvl="8" marL="4114800" algn="l">
              <a:lnSpc>
                <a:spcPct val="150000"/>
              </a:lnSpc>
              <a:spcBef>
                <a:spcPts val="600"/>
              </a:spcBef>
              <a:spcAft>
                <a:spcPts val="0"/>
              </a:spcAft>
              <a:buSzPts val="900"/>
              <a:buChar char="•"/>
              <a:defRPr sz="900"/>
            </a:lvl9pPr>
          </a:lstStyle>
          <a:p/>
        </p:txBody>
      </p:sp>
      <p:sp>
        <p:nvSpPr>
          <p:cNvPr id="59" name="Google Shape;59;p5"/>
          <p:cNvSpPr txBox="1"/>
          <p:nvPr>
            <p:ph idx="26" type="body"/>
          </p:nvPr>
        </p:nvSpPr>
        <p:spPr>
          <a:xfrm>
            <a:off x="8273799" y="5828370"/>
            <a:ext cx="1596388" cy="224958"/>
          </a:xfrm>
          <a:prstGeom prst="rect">
            <a:avLst/>
          </a:prstGeom>
          <a:noFill/>
          <a:ln>
            <a:noFill/>
          </a:ln>
        </p:spPr>
        <p:txBody>
          <a:bodyPr anchorCtr="0" anchor="ctr" bIns="0" lIns="0" spcFirstLastPara="1" rIns="0" wrap="square" tIns="0">
            <a:noAutofit/>
          </a:bodyPr>
          <a:lstStyle>
            <a:lvl1pPr indent="-228600" lvl="0" marL="457200" algn="l">
              <a:lnSpc>
                <a:spcPct val="100000"/>
              </a:lnSpc>
              <a:spcBef>
                <a:spcPts val="0"/>
              </a:spcBef>
              <a:spcAft>
                <a:spcPts val="0"/>
              </a:spcAft>
              <a:buClr>
                <a:schemeClr val="accent1"/>
              </a:buClr>
              <a:buSzPts val="870"/>
              <a:buFont typeface="Arial"/>
              <a:buNone/>
              <a:defRPr b="0" sz="1000">
                <a:solidFill>
                  <a:schemeClr val="accent1"/>
                </a:solidFill>
                <a:latin typeface="Gill Sans"/>
                <a:ea typeface="Gill Sans"/>
                <a:cs typeface="Gill Sans"/>
                <a:sym typeface="Gill Sans"/>
              </a:defRPr>
            </a:lvl1pPr>
            <a:lvl2pPr indent="-285750" lvl="1" marL="914400" algn="l">
              <a:lnSpc>
                <a:spcPct val="100000"/>
              </a:lnSpc>
              <a:spcBef>
                <a:spcPts val="600"/>
              </a:spcBef>
              <a:spcAft>
                <a:spcPts val="0"/>
              </a:spcAft>
              <a:buSzPts val="900"/>
              <a:buFont typeface="Arial"/>
              <a:buChar char="•"/>
              <a:defRPr sz="900"/>
            </a:lvl2pPr>
            <a:lvl3pPr indent="-285750" lvl="2" marL="1371600" algn="l">
              <a:lnSpc>
                <a:spcPct val="100000"/>
              </a:lnSpc>
              <a:spcBef>
                <a:spcPts val="600"/>
              </a:spcBef>
              <a:spcAft>
                <a:spcPts val="0"/>
              </a:spcAft>
              <a:buSzPts val="900"/>
              <a:buFont typeface="Arial"/>
              <a:buChar char="•"/>
              <a:defRPr sz="900"/>
            </a:lvl3pPr>
            <a:lvl4pPr indent="-285750" lvl="3" marL="1828800" algn="l">
              <a:lnSpc>
                <a:spcPct val="100000"/>
              </a:lnSpc>
              <a:spcBef>
                <a:spcPts val="600"/>
              </a:spcBef>
              <a:spcAft>
                <a:spcPts val="0"/>
              </a:spcAft>
              <a:buSzPts val="900"/>
              <a:buFont typeface="Arial"/>
              <a:buChar char="•"/>
              <a:defRPr sz="900"/>
            </a:lvl4pPr>
            <a:lvl5pPr indent="-285750" lvl="4" marL="2286000" algn="l">
              <a:lnSpc>
                <a:spcPct val="100000"/>
              </a:lnSpc>
              <a:spcBef>
                <a:spcPts val="600"/>
              </a:spcBef>
              <a:spcAft>
                <a:spcPts val="0"/>
              </a:spcAft>
              <a:buSzPts val="900"/>
              <a:buFont typeface="Arial"/>
              <a:buChar char="•"/>
              <a:defRPr sz="900"/>
            </a:lvl5pPr>
            <a:lvl6pPr indent="-285750" lvl="5" marL="2743200" algn="l">
              <a:lnSpc>
                <a:spcPct val="100000"/>
              </a:lnSpc>
              <a:spcBef>
                <a:spcPts val="600"/>
              </a:spcBef>
              <a:spcAft>
                <a:spcPts val="0"/>
              </a:spcAft>
              <a:buSzPts val="900"/>
              <a:buChar char="–"/>
              <a:defRPr sz="900"/>
            </a:lvl6pPr>
            <a:lvl7pPr indent="-285750" lvl="6" marL="3200400" algn="l">
              <a:lnSpc>
                <a:spcPct val="100000"/>
              </a:lnSpc>
              <a:spcBef>
                <a:spcPts val="600"/>
              </a:spcBef>
              <a:spcAft>
                <a:spcPts val="0"/>
              </a:spcAft>
              <a:buSzPts val="900"/>
              <a:buChar char="•"/>
              <a:defRPr sz="900"/>
            </a:lvl7pPr>
            <a:lvl8pPr indent="-285750" lvl="7" marL="3657600" algn="l">
              <a:lnSpc>
                <a:spcPct val="100000"/>
              </a:lnSpc>
              <a:spcBef>
                <a:spcPts val="600"/>
              </a:spcBef>
              <a:spcAft>
                <a:spcPts val="0"/>
              </a:spcAft>
              <a:buSzPts val="900"/>
              <a:buChar char="–"/>
              <a:defRPr sz="900"/>
            </a:lvl8pPr>
            <a:lvl9pPr indent="-285750" lvl="8" marL="4114800" algn="l">
              <a:lnSpc>
                <a:spcPct val="100000"/>
              </a:lnSpc>
              <a:spcBef>
                <a:spcPts val="600"/>
              </a:spcBef>
              <a:spcAft>
                <a:spcPts val="0"/>
              </a:spcAft>
              <a:buSzPts val="900"/>
              <a:buChar char="•"/>
              <a:defRPr sz="900"/>
            </a:lvl9pPr>
          </a:lstStyle>
          <a:p/>
        </p:txBody>
      </p:sp>
      <p:sp>
        <p:nvSpPr>
          <p:cNvPr descr="This placeholder is filled with a thin rule line so you can easily move the lines around on the slide" id="60" name="Google Shape;60;p5" title="Line placeholder"/>
          <p:cNvSpPr/>
          <p:nvPr>
            <p:ph idx="27" type="pic"/>
          </p:nvPr>
        </p:nvSpPr>
        <p:spPr>
          <a:xfrm>
            <a:off x="6916676" y="6293186"/>
            <a:ext cx="2953512" cy="91440"/>
          </a:xfrm>
          <a:prstGeom prst="rect">
            <a:avLst/>
          </a:prstGeom>
          <a:blipFill rotWithShape="1">
            <a:blip r:embed="rId2">
              <a:alphaModFix/>
            </a:blip>
            <a:stretch>
              <a:fillRect b="0" l="0" r="0" t="0"/>
            </a:stretch>
          </a:blipFill>
          <a:ln>
            <a:noFill/>
          </a:ln>
        </p:spPr>
        <p:txBody>
          <a:bodyPr anchorCtr="0" anchor="t" bIns="0" lIns="0" spcFirstLastPara="1" rIns="0" wrap="square" tIns="0">
            <a:normAutofit/>
          </a:bodyPr>
          <a:lstStyle>
            <a:lvl1pPr lvl="0" marR="0" rtl="0" algn="l">
              <a:lnSpc>
                <a:spcPct val="110000"/>
              </a:lnSpc>
              <a:spcBef>
                <a:spcPts val="770"/>
              </a:spcBef>
              <a:spcAft>
                <a:spcPts val="0"/>
              </a:spcAft>
              <a:buClr>
                <a:schemeClr val="dk2"/>
              </a:buClr>
              <a:buSzPts val="800"/>
              <a:buFont typeface="Arial"/>
              <a:buNone/>
              <a:defRPr b="0" i="0" sz="800" u="none" cap="none" strike="noStrike">
                <a:solidFill>
                  <a:schemeClr val="lt1"/>
                </a:solidFill>
                <a:latin typeface="Gill Sans"/>
                <a:ea typeface="Gill Sans"/>
                <a:cs typeface="Gill Sans"/>
                <a:sym typeface="Gill Sans"/>
              </a:defRPr>
            </a:lvl1pPr>
            <a:lvl2pPr lvl="1" marR="0" rtl="0" algn="l">
              <a:lnSpc>
                <a:spcPct val="110000"/>
              </a:lnSpc>
              <a:spcBef>
                <a:spcPts val="770"/>
              </a:spcBef>
              <a:spcAft>
                <a:spcPts val="0"/>
              </a:spcAft>
              <a:buClr>
                <a:schemeClr val="dk2"/>
              </a:buClr>
              <a:buSzPts val="1980"/>
              <a:buFont typeface="Gill Sans"/>
              <a:buChar char="–"/>
              <a:defRPr b="0" i="0" sz="1979" u="none" cap="none" strike="noStrike">
                <a:solidFill>
                  <a:srgbClr val="595959"/>
                </a:solidFill>
                <a:latin typeface="Gill Sans"/>
                <a:ea typeface="Gill Sans"/>
                <a:cs typeface="Gill Sans"/>
                <a:sym typeface="Gill Sans"/>
              </a:defRPr>
            </a:lvl2pPr>
            <a:lvl3pPr lvl="2" marR="0" rtl="0" algn="l">
              <a:lnSpc>
                <a:spcPct val="110000"/>
              </a:lnSpc>
              <a:spcBef>
                <a:spcPts val="770"/>
              </a:spcBef>
              <a:spcAft>
                <a:spcPts val="0"/>
              </a:spcAft>
              <a:buClr>
                <a:schemeClr val="dk2"/>
              </a:buClr>
              <a:buSzPts val="1760"/>
              <a:buFont typeface="Arial"/>
              <a:buChar char="•"/>
              <a:defRPr b="0" i="0" sz="1760" u="none" cap="none" strike="noStrike">
                <a:solidFill>
                  <a:srgbClr val="595959"/>
                </a:solidFill>
                <a:latin typeface="Gill Sans"/>
                <a:ea typeface="Gill Sans"/>
                <a:cs typeface="Gill Sans"/>
                <a:sym typeface="Gill Sans"/>
              </a:defRPr>
            </a:lvl3pPr>
            <a:lvl4pPr lvl="3"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4pPr>
            <a:lvl5pPr lvl="4"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5pPr>
            <a:lvl6pPr lvl="5"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6pPr>
            <a:lvl7pPr lvl="6"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7pPr>
            <a:lvl8pPr lvl="7"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8pPr>
            <a:lvl9pPr lvl="8"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9pPr>
          </a:lstStyle>
          <a:p/>
        </p:txBody>
      </p:sp>
      <p:sp>
        <p:nvSpPr>
          <p:cNvPr id="61" name="Google Shape;61;p5"/>
          <p:cNvSpPr txBox="1"/>
          <p:nvPr>
            <p:ph idx="28" type="body"/>
          </p:nvPr>
        </p:nvSpPr>
        <p:spPr>
          <a:xfrm>
            <a:off x="6916676" y="6384626"/>
            <a:ext cx="2953511" cy="261146"/>
          </a:xfrm>
          <a:prstGeom prst="rect">
            <a:avLst/>
          </a:prstGeom>
          <a:noFill/>
          <a:ln>
            <a:noFill/>
          </a:ln>
        </p:spPr>
        <p:txBody>
          <a:bodyPr anchorCtr="0" anchor="ctr" bIns="0" lIns="0" spcFirstLastPara="1" rIns="0" wrap="square" tIns="0">
            <a:noAutofit/>
          </a:bodyPr>
          <a:lstStyle>
            <a:lvl1pPr indent="-228600" lvl="0" marL="457200" algn="l">
              <a:lnSpc>
                <a:spcPct val="114000"/>
              </a:lnSpc>
              <a:spcBef>
                <a:spcPts val="800"/>
              </a:spcBef>
              <a:spcAft>
                <a:spcPts val="0"/>
              </a:spcAft>
              <a:buSzPts val="1100"/>
              <a:buNone/>
              <a:defRPr b="1" sz="1100">
                <a:solidFill>
                  <a:schemeClr val="accent1"/>
                </a:solidFill>
                <a:latin typeface="Impact"/>
                <a:ea typeface="Impact"/>
                <a:cs typeface="Impact"/>
                <a:sym typeface="Impact"/>
              </a:defRPr>
            </a:lvl1pPr>
            <a:lvl2pPr indent="-228600" lvl="1" marL="914400" algn="l">
              <a:lnSpc>
                <a:spcPct val="110000"/>
              </a:lnSpc>
              <a:spcBef>
                <a:spcPts val="0"/>
              </a:spcBef>
              <a:spcAft>
                <a:spcPts val="0"/>
              </a:spcAft>
              <a:buSzPts val="3600"/>
              <a:buNone/>
              <a:defRPr sz="3600"/>
            </a:lvl2pPr>
            <a:lvl3pPr indent="-228600" lvl="2" marL="1371600" algn="l">
              <a:lnSpc>
                <a:spcPct val="110000"/>
              </a:lnSpc>
              <a:spcBef>
                <a:spcPts val="0"/>
              </a:spcBef>
              <a:spcAft>
                <a:spcPts val="0"/>
              </a:spcAft>
              <a:buSzPts val="3600"/>
              <a:buNone/>
              <a:defRPr sz="3600"/>
            </a:lvl3pPr>
            <a:lvl4pPr indent="-228600" lvl="3" marL="1828800" algn="l">
              <a:lnSpc>
                <a:spcPct val="110000"/>
              </a:lnSpc>
              <a:spcBef>
                <a:spcPts val="0"/>
              </a:spcBef>
              <a:spcAft>
                <a:spcPts val="0"/>
              </a:spcAft>
              <a:buSzPts val="3600"/>
              <a:buNone/>
              <a:defRPr sz="3600"/>
            </a:lvl4pPr>
            <a:lvl5pPr indent="-228600" lvl="4" marL="2286000" algn="l">
              <a:lnSpc>
                <a:spcPct val="110000"/>
              </a:lnSpc>
              <a:spcBef>
                <a:spcPts val="0"/>
              </a:spcBef>
              <a:spcAft>
                <a:spcPts val="0"/>
              </a:spcAft>
              <a:buSzPts val="3600"/>
              <a:buNone/>
              <a:defRPr sz="3600"/>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accent1"/>
        </a:solidFill>
      </p:bgPr>
    </p:bg>
    <p:spTree>
      <p:nvGrpSpPr>
        <p:cNvPr id="62" name="Shape 62"/>
        <p:cNvGrpSpPr/>
        <p:nvPr/>
      </p:nvGrpSpPr>
      <p:grpSpPr>
        <a:xfrm>
          <a:off x="0" y="0"/>
          <a:ext cx="0" cy="0"/>
          <a:chOff x="0" y="0"/>
          <a:chExt cx="0" cy="0"/>
        </a:xfrm>
      </p:grpSpPr>
      <p:sp>
        <p:nvSpPr>
          <p:cNvPr id="63" name="Google Shape;63;p6" title="scalloped circle"/>
          <p:cNvSpPr/>
          <p:nvPr/>
        </p:nvSpPr>
        <p:spPr>
          <a:xfrm>
            <a:off x="2269426" y="715063"/>
            <a:ext cx="5753405" cy="5926455"/>
          </a:xfrm>
          <a:custGeom>
            <a:rect b="b" l="l" r="r" t="t"/>
            <a:pathLst>
              <a:path extrusionOk="0" h="3294" w="3298">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lt2"/>
          </a:solidFill>
          <a:ln>
            <a:noFill/>
          </a:ln>
        </p:spPr>
      </p:sp>
      <p:sp>
        <p:nvSpPr>
          <p:cNvPr id="64" name="Google Shape;64;p6"/>
          <p:cNvSpPr txBox="1"/>
          <p:nvPr>
            <p:ph type="ctrTitle"/>
          </p:nvPr>
        </p:nvSpPr>
        <p:spPr>
          <a:xfrm>
            <a:off x="889781" y="1244840"/>
            <a:ext cx="8512695" cy="4980986"/>
          </a:xfrm>
          <a:prstGeom prst="rect">
            <a:avLst/>
          </a:prstGeom>
          <a:noFill/>
          <a:ln>
            <a:noFill/>
          </a:ln>
        </p:spPr>
        <p:txBody>
          <a:bodyPr anchorCtr="0" anchor="ctr" bIns="45700" lIns="91425" spcFirstLastPara="1" rIns="91425" wrap="square" tIns="45700">
            <a:noAutofit/>
          </a:bodyPr>
          <a:lstStyle>
            <a:lvl1pPr lvl="0" algn="ctr">
              <a:lnSpc>
                <a:spcPct val="90000"/>
              </a:lnSpc>
              <a:spcBef>
                <a:spcPts val="0"/>
              </a:spcBef>
              <a:spcAft>
                <a:spcPts val="0"/>
              </a:spcAft>
              <a:buClr>
                <a:schemeClr val="dk2"/>
              </a:buClr>
              <a:buSzPts val="8250"/>
              <a:buFont typeface="Impact"/>
              <a:buNone/>
              <a:defRPr sz="825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6"/>
          <p:cNvSpPr txBox="1"/>
          <p:nvPr>
            <p:ph idx="1" type="subTitle"/>
          </p:nvPr>
        </p:nvSpPr>
        <p:spPr>
          <a:xfrm>
            <a:off x="1827412" y="6776424"/>
            <a:ext cx="6637433" cy="84125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770"/>
              </a:spcBef>
              <a:spcAft>
                <a:spcPts val="0"/>
              </a:spcAft>
              <a:buSzPts val="1650"/>
              <a:buNone/>
              <a:defRPr b="1" i="0" sz="1650" cap="none">
                <a:solidFill>
                  <a:schemeClr val="dk2"/>
                </a:solidFill>
              </a:defRPr>
            </a:lvl1pPr>
            <a:lvl2pPr lvl="1" algn="ctr">
              <a:lnSpc>
                <a:spcPct val="110000"/>
              </a:lnSpc>
              <a:spcBef>
                <a:spcPts val="770"/>
              </a:spcBef>
              <a:spcAft>
                <a:spcPts val="0"/>
              </a:spcAft>
              <a:buSzPts val="1650"/>
              <a:buNone/>
              <a:defRPr sz="1650"/>
            </a:lvl2pPr>
            <a:lvl3pPr lvl="2" algn="ctr">
              <a:lnSpc>
                <a:spcPct val="110000"/>
              </a:lnSpc>
              <a:spcBef>
                <a:spcPts val="770"/>
              </a:spcBef>
              <a:spcAft>
                <a:spcPts val="0"/>
              </a:spcAft>
              <a:buSzPts val="1485"/>
              <a:buNone/>
              <a:defRPr sz="1485"/>
            </a:lvl3pPr>
            <a:lvl4pPr lvl="3" algn="ctr">
              <a:lnSpc>
                <a:spcPct val="110000"/>
              </a:lnSpc>
              <a:spcBef>
                <a:spcPts val="770"/>
              </a:spcBef>
              <a:spcAft>
                <a:spcPts val="0"/>
              </a:spcAft>
              <a:buSzPts val="1320"/>
              <a:buNone/>
              <a:defRPr sz="1320"/>
            </a:lvl4pPr>
            <a:lvl5pPr lvl="4" algn="ctr">
              <a:lnSpc>
                <a:spcPct val="110000"/>
              </a:lnSpc>
              <a:spcBef>
                <a:spcPts val="770"/>
              </a:spcBef>
              <a:spcAft>
                <a:spcPts val="0"/>
              </a:spcAft>
              <a:buSzPts val="1320"/>
              <a:buNone/>
              <a:defRPr sz="1320"/>
            </a:lvl5pPr>
            <a:lvl6pPr lvl="5" algn="ctr">
              <a:lnSpc>
                <a:spcPct val="110000"/>
              </a:lnSpc>
              <a:spcBef>
                <a:spcPts val="770"/>
              </a:spcBef>
              <a:spcAft>
                <a:spcPts val="0"/>
              </a:spcAft>
              <a:buSzPts val="1320"/>
              <a:buNone/>
              <a:defRPr sz="1320"/>
            </a:lvl6pPr>
            <a:lvl7pPr lvl="6" algn="ctr">
              <a:lnSpc>
                <a:spcPct val="110000"/>
              </a:lnSpc>
              <a:spcBef>
                <a:spcPts val="770"/>
              </a:spcBef>
              <a:spcAft>
                <a:spcPts val="0"/>
              </a:spcAft>
              <a:buSzPts val="1320"/>
              <a:buNone/>
              <a:defRPr sz="1320"/>
            </a:lvl7pPr>
            <a:lvl8pPr lvl="7" algn="ctr">
              <a:lnSpc>
                <a:spcPct val="110000"/>
              </a:lnSpc>
              <a:spcBef>
                <a:spcPts val="770"/>
              </a:spcBef>
              <a:spcAft>
                <a:spcPts val="0"/>
              </a:spcAft>
              <a:buSzPts val="1320"/>
              <a:buNone/>
              <a:defRPr sz="1320"/>
            </a:lvl8pPr>
            <a:lvl9pPr lvl="8" algn="ctr">
              <a:lnSpc>
                <a:spcPct val="110000"/>
              </a:lnSpc>
              <a:spcBef>
                <a:spcPts val="770"/>
              </a:spcBef>
              <a:spcAft>
                <a:spcPts val="0"/>
              </a:spcAft>
              <a:buSzPts val="1320"/>
              <a:buNone/>
              <a:defRPr sz="1320"/>
            </a:lvl9pPr>
          </a:lstStyle>
          <a:p/>
        </p:txBody>
      </p:sp>
      <p:sp>
        <p:nvSpPr>
          <p:cNvPr id="66" name="Google Shape;66;p6"/>
          <p:cNvSpPr txBox="1"/>
          <p:nvPr>
            <p:ph idx="10" type="dt"/>
          </p:nvPr>
        </p:nvSpPr>
        <p:spPr>
          <a:xfrm>
            <a:off x="889781" y="7225769"/>
            <a:ext cx="1922021" cy="39492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rgbClr val="29573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6"/>
          <p:cNvSpPr txBox="1"/>
          <p:nvPr>
            <p:ph idx="11" type="ftr"/>
          </p:nvPr>
        </p:nvSpPr>
        <p:spPr>
          <a:xfrm>
            <a:off x="3448774" y="7225770"/>
            <a:ext cx="3394710" cy="39190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rgbClr val="29573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6"/>
          <p:cNvSpPr txBox="1"/>
          <p:nvPr>
            <p:ph idx="12" type="sldNum"/>
          </p:nvPr>
        </p:nvSpPr>
        <p:spPr>
          <a:xfrm>
            <a:off x="7480456" y="7225770"/>
            <a:ext cx="1922021" cy="39190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295736"/>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295736"/>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295736"/>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295736"/>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295736"/>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295736"/>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295736"/>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295736"/>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295736"/>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
        <p:nvSpPr>
          <p:cNvPr id="69" name="Google Shape;69;p6"/>
          <p:cNvSpPr/>
          <p:nvPr/>
        </p:nvSpPr>
        <p:spPr>
          <a:xfrm>
            <a:off x="0" y="0"/>
            <a:ext cx="233858" cy="77724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6" title="left edge border"/>
          <p:cNvSpPr/>
          <p:nvPr/>
        </p:nvSpPr>
        <p:spPr>
          <a:xfrm>
            <a:off x="0" y="0"/>
            <a:ext cx="233858" cy="77724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1" name="Shape 71"/>
        <p:cNvGrpSpPr/>
        <p:nvPr/>
      </p:nvGrpSpPr>
      <p:grpSpPr>
        <a:xfrm>
          <a:off x="0" y="0"/>
          <a:ext cx="0" cy="0"/>
          <a:chOff x="0" y="0"/>
          <a:chExt cx="0" cy="0"/>
        </a:xfrm>
      </p:grpSpPr>
      <p:sp>
        <p:nvSpPr>
          <p:cNvPr id="72" name="Google Shape;72;p7"/>
          <p:cNvSpPr txBox="1"/>
          <p:nvPr>
            <p:ph type="title"/>
          </p:nvPr>
        </p:nvSpPr>
        <p:spPr>
          <a:xfrm>
            <a:off x="1032634" y="433370"/>
            <a:ext cx="8397116" cy="1691083"/>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7"/>
          <p:cNvSpPr txBox="1"/>
          <p:nvPr>
            <p:ph idx="1" type="body"/>
          </p:nvPr>
        </p:nvSpPr>
        <p:spPr>
          <a:xfrm>
            <a:off x="1032634" y="2590803"/>
            <a:ext cx="8397116" cy="4072736"/>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70"/>
              </a:spcBef>
              <a:spcAft>
                <a:spcPts val="0"/>
              </a:spcAft>
              <a:buSzPts val="1800"/>
              <a:buChar char="•"/>
              <a:defRPr/>
            </a:lvl1pPr>
            <a:lvl2pPr indent="-342900" lvl="1" marL="914400" algn="l">
              <a:lnSpc>
                <a:spcPct val="110000"/>
              </a:lnSpc>
              <a:spcBef>
                <a:spcPts val="770"/>
              </a:spcBef>
              <a:spcAft>
                <a:spcPts val="0"/>
              </a:spcAft>
              <a:buSzPts val="1800"/>
              <a:buChar char="–"/>
              <a:defRPr/>
            </a:lvl2pPr>
            <a:lvl3pPr indent="-342900" lvl="2" marL="1371600" algn="l">
              <a:lnSpc>
                <a:spcPct val="110000"/>
              </a:lnSpc>
              <a:spcBef>
                <a:spcPts val="770"/>
              </a:spcBef>
              <a:spcAft>
                <a:spcPts val="0"/>
              </a:spcAft>
              <a:buSzPts val="1800"/>
              <a:buChar char="•"/>
              <a:defRPr/>
            </a:lvl3pPr>
            <a:lvl4pPr indent="-342900" lvl="3" marL="1828800" algn="l">
              <a:lnSpc>
                <a:spcPct val="110000"/>
              </a:lnSpc>
              <a:spcBef>
                <a:spcPts val="770"/>
              </a:spcBef>
              <a:spcAft>
                <a:spcPts val="0"/>
              </a:spcAft>
              <a:buSzPts val="1800"/>
              <a:buChar char="–"/>
              <a:defRPr/>
            </a:lvl4pPr>
            <a:lvl5pPr indent="-342900" lvl="4" marL="2286000" algn="l">
              <a:lnSpc>
                <a:spcPct val="110000"/>
              </a:lnSpc>
              <a:spcBef>
                <a:spcPts val="770"/>
              </a:spcBef>
              <a:spcAft>
                <a:spcPts val="0"/>
              </a:spcAft>
              <a:buSzPts val="1800"/>
              <a:buChar char="•"/>
              <a:defRPr/>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74" name="Google Shape;74;p7"/>
          <p:cNvSpPr txBox="1"/>
          <p:nvPr>
            <p:ph idx="10" type="dt"/>
          </p:nvPr>
        </p:nvSpPr>
        <p:spPr>
          <a:xfrm>
            <a:off x="1032634" y="7225769"/>
            <a:ext cx="1922021" cy="39492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7"/>
          <p:cNvSpPr txBox="1"/>
          <p:nvPr>
            <p:ph idx="11" type="ftr"/>
          </p:nvPr>
        </p:nvSpPr>
        <p:spPr>
          <a:xfrm>
            <a:off x="3331845" y="7225770"/>
            <a:ext cx="3394710" cy="39190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7"/>
          <p:cNvSpPr txBox="1"/>
          <p:nvPr>
            <p:ph idx="12" type="sldNum"/>
          </p:nvPr>
        </p:nvSpPr>
        <p:spPr>
          <a:xfrm>
            <a:off x="7103747" y="7225770"/>
            <a:ext cx="2326004" cy="39190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dk2"/>
        </a:solidFill>
      </p:bgPr>
    </p:bg>
    <p:spTree>
      <p:nvGrpSpPr>
        <p:cNvPr id="77" name="Shape 77"/>
        <p:cNvGrpSpPr/>
        <p:nvPr/>
      </p:nvGrpSpPr>
      <p:grpSpPr>
        <a:xfrm>
          <a:off x="0" y="0"/>
          <a:ext cx="0" cy="0"/>
          <a:chOff x="0" y="0"/>
          <a:chExt cx="0" cy="0"/>
        </a:xfrm>
      </p:grpSpPr>
      <p:sp>
        <p:nvSpPr>
          <p:cNvPr id="78" name="Google Shape;78;p8"/>
          <p:cNvSpPr/>
          <p:nvPr/>
        </p:nvSpPr>
        <p:spPr>
          <a:xfrm>
            <a:off x="1" y="0"/>
            <a:ext cx="2322077" cy="7772400"/>
          </a:xfrm>
          <a:custGeom>
            <a:rect b="b" l="l" r="r" t="t"/>
            <a:pathLst>
              <a:path extrusionOk="0" h="4320" w="1773">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dk2"/>
          </a:solidFill>
          <a:ln>
            <a:noFill/>
          </a:ln>
        </p:spPr>
      </p:sp>
      <p:sp>
        <p:nvSpPr>
          <p:cNvPr id="79" name="Google Shape;79;p8"/>
          <p:cNvSpPr txBox="1"/>
          <p:nvPr>
            <p:ph type="title"/>
          </p:nvPr>
        </p:nvSpPr>
        <p:spPr>
          <a:xfrm>
            <a:off x="2675417" y="1217075"/>
            <a:ext cx="6754333" cy="460657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lt2"/>
              </a:buClr>
              <a:buSzPts val="6930"/>
              <a:buFont typeface="Impact"/>
              <a:buNone/>
              <a:defRPr sz="693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8"/>
          <p:cNvSpPr txBox="1"/>
          <p:nvPr>
            <p:ph idx="1" type="body"/>
          </p:nvPr>
        </p:nvSpPr>
        <p:spPr>
          <a:xfrm>
            <a:off x="2675418" y="5847754"/>
            <a:ext cx="5789428" cy="107795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770"/>
              </a:spcBef>
              <a:spcAft>
                <a:spcPts val="0"/>
              </a:spcAft>
              <a:buSzPts val="1650"/>
              <a:buNone/>
              <a:defRPr b="1" i="0" sz="1650" cap="none">
                <a:solidFill>
                  <a:schemeClr val="accent1"/>
                </a:solidFill>
              </a:defRPr>
            </a:lvl1pPr>
            <a:lvl2pPr indent="-228600" lvl="1" marL="914400" algn="l">
              <a:lnSpc>
                <a:spcPct val="110000"/>
              </a:lnSpc>
              <a:spcBef>
                <a:spcPts val="770"/>
              </a:spcBef>
              <a:spcAft>
                <a:spcPts val="0"/>
              </a:spcAft>
              <a:buSzPts val="1650"/>
              <a:buNone/>
              <a:defRPr sz="1650">
                <a:solidFill>
                  <a:schemeClr val="lt1"/>
                </a:solidFill>
              </a:defRPr>
            </a:lvl2pPr>
            <a:lvl3pPr indent="-228600" lvl="2" marL="1371600" algn="l">
              <a:lnSpc>
                <a:spcPct val="110000"/>
              </a:lnSpc>
              <a:spcBef>
                <a:spcPts val="770"/>
              </a:spcBef>
              <a:spcAft>
                <a:spcPts val="0"/>
              </a:spcAft>
              <a:buSzPts val="1485"/>
              <a:buNone/>
              <a:defRPr sz="1485">
                <a:solidFill>
                  <a:schemeClr val="lt1"/>
                </a:solidFill>
              </a:defRPr>
            </a:lvl3pPr>
            <a:lvl4pPr indent="-228600" lvl="3" marL="1828800" algn="l">
              <a:lnSpc>
                <a:spcPct val="110000"/>
              </a:lnSpc>
              <a:spcBef>
                <a:spcPts val="770"/>
              </a:spcBef>
              <a:spcAft>
                <a:spcPts val="0"/>
              </a:spcAft>
              <a:buSzPts val="1320"/>
              <a:buNone/>
              <a:defRPr sz="1320">
                <a:solidFill>
                  <a:schemeClr val="lt1"/>
                </a:solidFill>
              </a:defRPr>
            </a:lvl4pPr>
            <a:lvl5pPr indent="-228600" lvl="4" marL="2286000" algn="l">
              <a:lnSpc>
                <a:spcPct val="110000"/>
              </a:lnSpc>
              <a:spcBef>
                <a:spcPts val="770"/>
              </a:spcBef>
              <a:spcAft>
                <a:spcPts val="0"/>
              </a:spcAft>
              <a:buSzPts val="1320"/>
              <a:buNone/>
              <a:defRPr sz="1320">
                <a:solidFill>
                  <a:schemeClr val="lt1"/>
                </a:solidFill>
              </a:defRPr>
            </a:lvl5pPr>
            <a:lvl6pPr indent="-228600" lvl="5" marL="2743200" algn="l">
              <a:lnSpc>
                <a:spcPct val="110000"/>
              </a:lnSpc>
              <a:spcBef>
                <a:spcPts val="770"/>
              </a:spcBef>
              <a:spcAft>
                <a:spcPts val="0"/>
              </a:spcAft>
              <a:buSzPts val="1320"/>
              <a:buNone/>
              <a:defRPr sz="1320">
                <a:solidFill>
                  <a:schemeClr val="lt1"/>
                </a:solidFill>
              </a:defRPr>
            </a:lvl6pPr>
            <a:lvl7pPr indent="-228600" lvl="6" marL="3200400" algn="l">
              <a:lnSpc>
                <a:spcPct val="110000"/>
              </a:lnSpc>
              <a:spcBef>
                <a:spcPts val="770"/>
              </a:spcBef>
              <a:spcAft>
                <a:spcPts val="0"/>
              </a:spcAft>
              <a:buSzPts val="1320"/>
              <a:buNone/>
              <a:defRPr sz="1320">
                <a:solidFill>
                  <a:schemeClr val="lt1"/>
                </a:solidFill>
              </a:defRPr>
            </a:lvl7pPr>
            <a:lvl8pPr indent="-228600" lvl="7" marL="3657600" algn="l">
              <a:lnSpc>
                <a:spcPct val="110000"/>
              </a:lnSpc>
              <a:spcBef>
                <a:spcPts val="770"/>
              </a:spcBef>
              <a:spcAft>
                <a:spcPts val="0"/>
              </a:spcAft>
              <a:buSzPts val="1320"/>
              <a:buNone/>
              <a:defRPr sz="1320">
                <a:solidFill>
                  <a:schemeClr val="lt1"/>
                </a:solidFill>
              </a:defRPr>
            </a:lvl8pPr>
            <a:lvl9pPr indent="-228600" lvl="8" marL="4114800" algn="l">
              <a:lnSpc>
                <a:spcPct val="110000"/>
              </a:lnSpc>
              <a:spcBef>
                <a:spcPts val="770"/>
              </a:spcBef>
              <a:spcAft>
                <a:spcPts val="0"/>
              </a:spcAft>
              <a:buSzPts val="1320"/>
              <a:buNone/>
              <a:defRPr sz="1320">
                <a:solidFill>
                  <a:schemeClr val="lt1"/>
                </a:solidFill>
              </a:defRPr>
            </a:lvl9pPr>
          </a:lstStyle>
          <a:p/>
        </p:txBody>
      </p:sp>
      <p:sp>
        <p:nvSpPr>
          <p:cNvPr id="81" name="Google Shape;81;p8"/>
          <p:cNvSpPr txBox="1"/>
          <p:nvPr>
            <p:ph idx="10" type="dt"/>
          </p:nvPr>
        </p:nvSpPr>
        <p:spPr>
          <a:xfrm>
            <a:off x="2670151" y="7225769"/>
            <a:ext cx="1232506" cy="39492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8"/>
          <p:cNvSpPr txBox="1"/>
          <p:nvPr>
            <p:ph idx="11" type="ftr"/>
          </p:nvPr>
        </p:nvSpPr>
        <p:spPr>
          <a:xfrm>
            <a:off x="4355228" y="7225770"/>
            <a:ext cx="3394710" cy="39190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8"/>
          <p:cNvSpPr txBox="1"/>
          <p:nvPr>
            <p:ph idx="12" type="sldNum"/>
          </p:nvPr>
        </p:nvSpPr>
        <p:spPr>
          <a:xfrm>
            <a:off x="8202508" y="7225770"/>
            <a:ext cx="1227243" cy="39190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chemeClr val="lt2"/>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
        <p:nvSpPr>
          <p:cNvPr id="84" name="Google Shape;84;p8"/>
          <p:cNvSpPr/>
          <p:nvPr/>
        </p:nvSpPr>
        <p:spPr>
          <a:xfrm>
            <a:off x="721365" y="0"/>
            <a:ext cx="1358147" cy="7772400"/>
          </a:xfrm>
          <a:custGeom>
            <a:rect b="b" l="l" r="r" t="t"/>
            <a:pathLst>
              <a:path extrusionOk="0" h="4320" w="1037">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a:noFill/>
          </a:ln>
        </p:spPr>
      </p:sp>
      <p:grpSp>
        <p:nvGrpSpPr>
          <p:cNvPr id="85" name="Google Shape;85;p8" title="left scallop shape"/>
          <p:cNvGrpSpPr/>
          <p:nvPr/>
        </p:nvGrpSpPr>
        <p:grpSpPr>
          <a:xfrm>
            <a:off x="1" y="0"/>
            <a:ext cx="2322077" cy="7772400"/>
            <a:chOff x="0" y="0"/>
            <a:chExt cx="2110979" cy="6858000"/>
          </a:xfrm>
        </p:grpSpPr>
        <p:sp>
          <p:nvSpPr>
            <p:cNvPr id="86" name="Google Shape;86;p8" title="left scallop shape"/>
            <p:cNvSpPr/>
            <p:nvPr/>
          </p:nvSpPr>
          <p:spPr>
            <a:xfrm>
              <a:off x="0" y="0"/>
              <a:ext cx="2110979" cy="6858000"/>
            </a:xfrm>
            <a:custGeom>
              <a:rect b="b" l="l" r="r" t="t"/>
              <a:pathLst>
                <a:path extrusionOk="0" h="4320" w="1773">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lt2"/>
            </a:solidFill>
            <a:ln>
              <a:noFill/>
            </a:ln>
          </p:spPr>
        </p:sp>
        <p:sp>
          <p:nvSpPr>
            <p:cNvPr id="87" name="Google Shape;87;p8" title="left scallop inline"/>
            <p:cNvSpPr/>
            <p:nvPr/>
          </p:nvSpPr>
          <p:spPr>
            <a:xfrm>
              <a:off x="655786" y="0"/>
              <a:ext cx="1234679" cy="6858000"/>
            </a:xfrm>
            <a:custGeom>
              <a:rect b="b" l="l" r="r" t="t"/>
              <a:pathLst>
                <a:path extrusionOk="0" h="4320" w="1037">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a:noFill/>
            </a:ln>
          </p:spPr>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8" name="Shape 88"/>
        <p:cNvGrpSpPr/>
        <p:nvPr/>
      </p:nvGrpSpPr>
      <p:grpSpPr>
        <a:xfrm>
          <a:off x="0" y="0"/>
          <a:ext cx="0" cy="0"/>
          <a:chOff x="0" y="0"/>
          <a:chExt cx="0" cy="0"/>
        </a:xfrm>
      </p:grpSpPr>
      <p:sp>
        <p:nvSpPr>
          <p:cNvPr id="89" name="Google Shape;89;p9"/>
          <p:cNvSpPr txBox="1"/>
          <p:nvPr>
            <p:ph type="title"/>
          </p:nvPr>
        </p:nvSpPr>
        <p:spPr>
          <a:xfrm>
            <a:off x="1032634" y="433370"/>
            <a:ext cx="8397116" cy="1691083"/>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9"/>
          <p:cNvSpPr txBox="1"/>
          <p:nvPr>
            <p:ph idx="1" type="body"/>
          </p:nvPr>
        </p:nvSpPr>
        <p:spPr>
          <a:xfrm>
            <a:off x="1037273" y="2590800"/>
            <a:ext cx="3952951" cy="41021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70"/>
              </a:spcBef>
              <a:spcAft>
                <a:spcPts val="0"/>
              </a:spcAft>
              <a:buSzPts val="1800"/>
              <a:buChar char="•"/>
              <a:defRPr/>
            </a:lvl1pPr>
            <a:lvl2pPr indent="-342900" lvl="1" marL="914400" algn="l">
              <a:lnSpc>
                <a:spcPct val="110000"/>
              </a:lnSpc>
              <a:spcBef>
                <a:spcPts val="770"/>
              </a:spcBef>
              <a:spcAft>
                <a:spcPts val="0"/>
              </a:spcAft>
              <a:buSzPts val="1800"/>
              <a:buChar char="–"/>
              <a:defRPr/>
            </a:lvl2pPr>
            <a:lvl3pPr indent="-342900" lvl="2" marL="1371600" algn="l">
              <a:lnSpc>
                <a:spcPct val="110000"/>
              </a:lnSpc>
              <a:spcBef>
                <a:spcPts val="770"/>
              </a:spcBef>
              <a:spcAft>
                <a:spcPts val="0"/>
              </a:spcAft>
              <a:buSzPts val="1800"/>
              <a:buChar char="•"/>
              <a:defRPr/>
            </a:lvl3pPr>
            <a:lvl4pPr indent="-342900" lvl="3" marL="1828800" algn="l">
              <a:lnSpc>
                <a:spcPct val="110000"/>
              </a:lnSpc>
              <a:spcBef>
                <a:spcPts val="770"/>
              </a:spcBef>
              <a:spcAft>
                <a:spcPts val="0"/>
              </a:spcAft>
              <a:buSzPts val="1800"/>
              <a:buChar char="–"/>
              <a:defRPr/>
            </a:lvl4pPr>
            <a:lvl5pPr indent="-342900" lvl="4" marL="2286000" algn="l">
              <a:lnSpc>
                <a:spcPct val="110000"/>
              </a:lnSpc>
              <a:spcBef>
                <a:spcPts val="770"/>
              </a:spcBef>
              <a:spcAft>
                <a:spcPts val="0"/>
              </a:spcAft>
              <a:buSzPts val="1800"/>
              <a:buChar char="•"/>
              <a:defRPr/>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91" name="Google Shape;91;p9"/>
          <p:cNvSpPr txBox="1"/>
          <p:nvPr>
            <p:ph idx="2" type="body"/>
          </p:nvPr>
        </p:nvSpPr>
        <p:spPr>
          <a:xfrm>
            <a:off x="5484431" y="2590800"/>
            <a:ext cx="3952951" cy="41021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70"/>
              </a:spcBef>
              <a:spcAft>
                <a:spcPts val="0"/>
              </a:spcAft>
              <a:buSzPts val="1800"/>
              <a:buChar char="•"/>
              <a:defRPr/>
            </a:lvl1pPr>
            <a:lvl2pPr indent="-342900" lvl="1" marL="914400" algn="l">
              <a:lnSpc>
                <a:spcPct val="110000"/>
              </a:lnSpc>
              <a:spcBef>
                <a:spcPts val="770"/>
              </a:spcBef>
              <a:spcAft>
                <a:spcPts val="0"/>
              </a:spcAft>
              <a:buSzPts val="1800"/>
              <a:buChar char="–"/>
              <a:defRPr/>
            </a:lvl2pPr>
            <a:lvl3pPr indent="-342900" lvl="2" marL="1371600" algn="l">
              <a:lnSpc>
                <a:spcPct val="110000"/>
              </a:lnSpc>
              <a:spcBef>
                <a:spcPts val="770"/>
              </a:spcBef>
              <a:spcAft>
                <a:spcPts val="0"/>
              </a:spcAft>
              <a:buSzPts val="1800"/>
              <a:buChar char="•"/>
              <a:defRPr/>
            </a:lvl3pPr>
            <a:lvl4pPr indent="-342900" lvl="3" marL="1828800" algn="l">
              <a:lnSpc>
                <a:spcPct val="110000"/>
              </a:lnSpc>
              <a:spcBef>
                <a:spcPts val="770"/>
              </a:spcBef>
              <a:spcAft>
                <a:spcPts val="0"/>
              </a:spcAft>
              <a:buSzPts val="1800"/>
              <a:buChar char="–"/>
              <a:defRPr/>
            </a:lvl4pPr>
            <a:lvl5pPr indent="-342900" lvl="4" marL="2286000" algn="l">
              <a:lnSpc>
                <a:spcPct val="110000"/>
              </a:lnSpc>
              <a:spcBef>
                <a:spcPts val="770"/>
              </a:spcBef>
              <a:spcAft>
                <a:spcPts val="0"/>
              </a:spcAft>
              <a:buSzPts val="1800"/>
              <a:buChar char="•"/>
              <a:defRPr/>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92" name="Google Shape;92;p9"/>
          <p:cNvSpPr txBox="1"/>
          <p:nvPr>
            <p:ph idx="10" type="dt"/>
          </p:nvPr>
        </p:nvSpPr>
        <p:spPr>
          <a:xfrm>
            <a:off x="1032634" y="7225769"/>
            <a:ext cx="1922021" cy="39492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9"/>
          <p:cNvSpPr txBox="1"/>
          <p:nvPr>
            <p:ph idx="11" type="ftr"/>
          </p:nvPr>
        </p:nvSpPr>
        <p:spPr>
          <a:xfrm>
            <a:off x="3331845" y="7225770"/>
            <a:ext cx="3394710" cy="39190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9"/>
          <p:cNvSpPr txBox="1"/>
          <p:nvPr>
            <p:ph idx="12" type="sldNum"/>
          </p:nvPr>
        </p:nvSpPr>
        <p:spPr>
          <a:xfrm>
            <a:off x="7103747" y="7225770"/>
            <a:ext cx="2326004" cy="39190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95" name="Shape 95"/>
        <p:cNvGrpSpPr/>
        <p:nvPr/>
      </p:nvGrpSpPr>
      <p:grpSpPr>
        <a:xfrm>
          <a:off x="0" y="0"/>
          <a:ext cx="0" cy="0"/>
          <a:chOff x="0" y="0"/>
          <a:chExt cx="0" cy="0"/>
        </a:xfrm>
      </p:grpSpPr>
      <p:sp>
        <p:nvSpPr>
          <p:cNvPr id="96" name="Google Shape;96;p10"/>
          <p:cNvSpPr txBox="1"/>
          <p:nvPr>
            <p:ph type="title"/>
          </p:nvPr>
        </p:nvSpPr>
        <p:spPr>
          <a:xfrm>
            <a:off x="1037273" y="431802"/>
            <a:ext cx="8392478" cy="1692653"/>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10"/>
          <p:cNvSpPr txBox="1"/>
          <p:nvPr>
            <p:ph idx="1" type="body"/>
          </p:nvPr>
        </p:nvSpPr>
        <p:spPr>
          <a:xfrm>
            <a:off x="1036015" y="2492919"/>
            <a:ext cx="3973068" cy="716866"/>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770"/>
              </a:spcBef>
              <a:spcAft>
                <a:spcPts val="0"/>
              </a:spcAft>
              <a:buSzPts val="1980"/>
              <a:buNone/>
              <a:defRPr b="1" sz="1979" cap="none">
                <a:solidFill>
                  <a:schemeClr val="dk2"/>
                </a:solidFill>
              </a:defRPr>
            </a:lvl1pPr>
            <a:lvl2pPr indent="-228600" lvl="1" marL="914400" algn="l">
              <a:lnSpc>
                <a:spcPct val="110000"/>
              </a:lnSpc>
              <a:spcBef>
                <a:spcPts val="770"/>
              </a:spcBef>
              <a:spcAft>
                <a:spcPts val="0"/>
              </a:spcAft>
              <a:buSzPts val="1650"/>
              <a:buNone/>
              <a:defRPr b="1" sz="1650"/>
            </a:lvl2pPr>
            <a:lvl3pPr indent="-228600" lvl="2" marL="1371600" algn="l">
              <a:lnSpc>
                <a:spcPct val="110000"/>
              </a:lnSpc>
              <a:spcBef>
                <a:spcPts val="770"/>
              </a:spcBef>
              <a:spcAft>
                <a:spcPts val="0"/>
              </a:spcAft>
              <a:buSzPts val="1485"/>
              <a:buNone/>
              <a:defRPr b="1" sz="1485"/>
            </a:lvl3pPr>
            <a:lvl4pPr indent="-228600" lvl="3" marL="1828800" algn="l">
              <a:lnSpc>
                <a:spcPct val="110000"/>
              </a:lnSpc>
              <a:spcBef>
                <a:spcPts val="770"/>
              </a:spcBef>
              <a:spcAft>
                <a:spcPts val="0"/>
              </a:spcAft>
              <a:buSzPts val="1320"/>
              <a:buNone/>
              <a:defRPr b="1" sz="1320"/>
            </a:lvl4pPr>
            <a:lvl5pPr indent="-228600" lvl="4" marL="2286000" algn="l">
              <a:lnSpc>
                <a:spcPct val="110000"/>
              </a:lnSpc>
              <a:spcBef>
                <a:spcPts val="770"/>
              </a:spcBef>
              <a:spcAft>
                <a:spcPts val="0"/>
              </a:spcAft>
              <a:buSzPts val="1320"/>
              <a:buNone/>
              <a:defRPr b="1" sz="1320"/>
            </a:lvl5pPr>
            <a:lvl6pPr indent="-228600" lvl="5" marL="2743200" algn="l">
              <a:lnSpc>
                <a:spcPct val="110000"/>
              </a:lnSpc>
              <a:spcBef>
                <a:spcPts val="770"/>
              </a:spcBef>
              <a:spcAft>
                <a:spcPts val="0"/>
              </a:spcAft>
              <a:buSzPts val="1320"/>
              <a:buNone/>
              <a:defRPr b="1" sz="1320"/>
            </a:lvl6pPr>
            <a:lvl7pPr indent="-228600" lvl="6" marL="3200400" algn="l">
              <a:lnSpc>
                <a:spcPct val="110000"/>
              </a:lnSpc>
              <a:spcBef>
                <a:spcPts val="770"/>
              </a:spcBef>
              <a:spcAft>
                <a:spcPts val="0"/>
              </a:spcAft>
              <a:buSzPts val="1320"/>
              <a:buNone/>
              <a:defRPr b="1" sz="1320"/>
            </a:lvl7pPr>
            <a:lvl8pPr indent="-228600" lvl="7" marL="3657600" algn="l">
              <a:lnSpc>
                <a:spcPct val="110000"/>
              </a:lnSpc>
              <a:spcBef>
                <a:spcPts val="770"/>
              </a:spcBef>
              <a:spcAft>
                <a:spcPts val="0"/>
              </a:spcAft>
              <a:buSzPts val="1320"/>
              <a:buNone/>
              <a:defRPr b="1" sz="1320"/>
            </a:lvl8pPr>
            <a:lvl9pPr indent="-228600" lvl="8" marL="4114800" algn="l">
              <a:lnSpc>
                <a:spcPct val="110000"/>
              </a:lnSpc>
              <a:spcBef>
                <a:spcPts val="770"/>
              </a:spcBef>
              <a:spcAft>
                <a:spcPts val="0"/>
              </a:spcAft>
              <a:buSzPts val="1320"/>
              <a:buNone/>
              <a:defRPr b="1" sz="1320"/>
            </a:lvl9pPr>
          </a:lstStyle>
          <a:p/>
        </p:txBody>
      </p:sp>
      <p:sp>
        <p:nvSpPr>
          <p:cNvPr id="98" name="Google Shape;98;p10"/>
          <p:cNvSpPr txBox="1"/>
          <p:nvPr>
            <p:ph idx="2" type="body"/>
          </p:nvPr>
        </p:nvSpPr>
        <p:spPr>
          <a:xfrm>
            <a:off x="1036015" y="3296982"/>
            <a:ext cx="3973068" cy="3395918"/>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70"/>
              </a:spcBef>
              <a:spcAft>
                <a:spcPts val="0"/>
              </a:spcAft>
              <a:buSzPts val="1800"/>
              <a:buChar char="•"/>
              <a:defRPr/>
            </a:lvl1pPr>
            <a:lvl2pPr indent="-342900" lvl="1" marL="914400" algn="l">
              <a:lnSpc>
                <a:spcPct val="110000"/>
              </a:lnSpc>
              <a:spcBef>
                <a:spcPts val="770"/>
              </a:spcBef>
              <a:spcAft>
                <a:spcPts val="0"/>
              </a:spcAft>
              <a:buSzPts val="1800"/>
              <a:buChar char="–"/>
              <a:defRPr/>
            </a:lvl2pPr>
            <a:lvl3pPr indent="-342900" lvl="2" marL="1371600" algn="l">
              <a:lnSpc>
                <a:spcPct val="110000"/>
              </a:lnSpc>
              <a:spcBef>
                <a:spcPts val="770"/>
              </a:spcBef>
              <a:spcAft>
                <a:spcPts val="0"/>
              </a:spcAft>
              <a:buSzPts val="1800"/>
              <a:buChar char="•"/>
              <a:defRPr/>
            </a:lvl3pPr>
            <a:lvl4pPr indent="-342900" lvl="3" marL="1828800" algn="l">
              <a:lnSpc>
                <a:spcPct val="110000"/>
              </a:lnSpc>
              <a:spcBef>
                <a:spcPts val="770"/>
              </a:spcBef>
              <a:spcAft>
                <a:spcPts val="0"/>
              </a:spcAft>
              <a:buSzPts val="1800"/>
              <a:buChar char="–"/>
              <a:defRPr/>
            </a:lvl4pPr>
            <a:lvl5pPr indent="-342900" lvl="4" marL="2286000" algn="l">
              <a:lnSpc>
                <a:spcPct val="110000"/>
              </a:lnSpc>
              <a:spcBef>
                <a:spcPts val="770"/>
              </a:spcBef>
              <a:spcAft>
                <a:spcPts val="0"/>
              </a:spcAft>
              <a:buSzPts val="1800"/>
              <a:buChar char="•"/>
              <a:defRPr/>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99" name="Google Shape;99;p10"/>
          <p:cNvSpPr txBox="1"/>
          <p:nvPr>
            <p:ph idx="3" type="body"/>
          </p:nvPr>
        </p:nvSpPr>
        <p:spPr>
          <a:xfrm>
            <a:off x="5472938" y="2492919"/>
            <a:ext cx="3973068" cy="716866"/>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770"/>
              </a:spcBef>
              <a:spcAft>
                <a:spcPts val="0"/>
              </a:spcAft>
              <a:buSzPts val="1980"/>
              <a:buNone/>
              <a:defRPr b="1" sz="1979" cap="none">
                <a:solidFill>
                  <a:schemeClr val="dk2"/>
                </a:solidFill>
              </a:defRPr>
            </a:lvl1pPr>
            <a:lvl2pPr indent="-228600" lvl="1" marL="914400" algn="l">
              <a:lnSpc>
                <a:spcPct val="110000"/>
              </a:lnSpc>
              <a:spcBef>
                <a:spcPts val="770"/>
              </a:spcBef>
              <a:spcAft>
                <a:spcPts val="0"/>
              </a:spcAft>
              <a:buSzPts val="1650"/>
              <a:buNone/>
              <a:defRPr b="1" sz="1650"/>
            </a:lvl2pPr>
            <a:lvl3pPr indent="-228600" lvl="2" marL="1371600" algn="l">
              <a:lnSpc>
                <a:spcPct val="110000"/>
              </a:lnSpc>
              <a:spcBef>
                <a:spcPts val="770"/>
              </a:spcBef>
              <a:spcAft>
                <a:spcPts val="0"/>
              </a:spcAft>
              <a:buSzPts val="1485"/>
              <a:buNone/>
              <a:defRPr b="1" sz="1485"/>
            </a:lvl3pPr>
            <a:lvl4pPr indent="-228600" lvl="3" marL="1828800" algn="l">
              <a:lnSpc>
                <a:spcPct val="110000"/>
              </a:lnSpc>
              <a:spcBef>
                <a:spcPts val="770"/>
              </a:spcBef>
              <a:spcAft>
                <a:spcPts val="0"/>
              </a:spcAft>
              <a:buSzPts val="1320"/>
              <a:buNone/>
              <a:defRPr b="1" sz="1320"/>
            </a:lvl4pPr>
            <a:lvl5pPr indent="-228600" lvl="4" marL="2286000" algn="l">
              <a:lnSpc>
                <a:spcPct val="110000"/>
              </a:lnSpc>
              <a:spcBef>
                <a:spcPts val="770"/>
              </a:spcBef>
              <a:spcAft>
                <a:spcPts val="0"/>
              </a:spcAft>
              <a:buSzPts val="1320"/>
              <a:buNone/>
              <a:defRPr b="1" sz="1320"/>
            </a:lvl5pPr>
            <a:lvl6pPr indent="-228600" lvl="5" marL="2743200" algn="l">
              <a:lnSpc>
                <a:spcPct val="110000"/>
              </a:lnSpc>
              <a:spcBef>
                <a:spcPts val="770"/>
              </a:spcBef>
              <a:spcAft>
                <a:spcPts val="0"/>
              </a:spcAft>
              <a:buSzPts val="1320"/>
              <a:buNone/>
              <a:defRPr b="1" sz="1320"/>
            </a:lvl6pPr>
            <a:lvl7pPr indent="-228600" lvl="6" marL="3200400" algn="l">
              <a:lnSpc>
                <a:spcPct val="110000"/>
              </a:lnSpc>
              <a:spcBef>
                <a:spcPts val="770"/>
              </a:spcBef>
              <a:spcAft>
                <a:spcPts val="0"/>
              </a:spcAft>
              <a:buSzPts val="1320"/>
              <a:buNone/>
              <a:defRPr b="1" sz="1320"/>
            </a:lvl7pPr>
            <a:lvl8pPr indent="-228600" lvl="7" marL="3657600" algn="l">
              <a:lnSpc>
                <a:spcPct val="110000"/>
              </a:lnSpc>
              <a:spcBef>
                <a:spcPts val="770"/>
              </a:spcBef>
              <a:spcAft>
                <a:spcPts val="0"/>
              </a:spcAft>
              <a:buSzPts val="1320"/>
              <a:buNone/>
              <a:defRPr b="1" sz="1320"/>
            </a:lvl8pPr>
            <a:lvl9pPr indent="-228600" lvl="8" marL="4114800" algn="l">
              <a:lnSpc>
                <a:spcPct val="110000"/>
              </a:lnSpc>
              <a:spcBef>
                <a:spcPts val="770"/>
              </a:spcBef>
              <a:spcAft>
                <a:spcPts val="0"/>
              </a:spcAft>
              <a:buSzPts val="1320"/>
              <a:buNone/>
              <a:defRPr b="1" sz="1320"/>
            </a:lvl9pPr>
          </a:lstStyle>
          <a:p/>
        </p:txBody>
      </p:sp>
      <p:sp>
        <p:nvSpPr>
          <p:cNvPr id="100" name="Google Shape;100;p10"/>
          <p:cNvSpPr txBox="1"/>
          <p:nvPr>
            <p:ph idx="4" type="body"/>
          </p:nvPr>
        </p:nvSpPr>
        <p:spPr>
          <a:xfrm>
            <a:off x="5472938" y="3296982"/>
            <a:ext cx="3973068" cy="3395918"/>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770"/>
              </a:spcBef>
              <a:spcAft>
                <a:spcPts val="0"/>
              </a:spcAft>
              <a:buSzPts val="1800"/>
              <a:buChar char="•"/>
              <a:defRPr/>
            </a:lvl1pPr>
            <a:lvl2pPr indent="-342900" lvl="1" marL="914400" algn="l">
              <a:lnSpc>
                <a:spcPct val="110000"/>
              </a:lnSpc>
              <a:spcBef>
                <a:spcPts val="770"/>
              </a:spcBef>
              <a:spcAft>
                <a:spcPts val="0"/>
              </a:spcAft>
              <a:buSzPts val="1800"/>
              <a:buChar char="–"/>
              <a:defRPr/>
            </a:lvl2pPr>
            <a:lvl3pPr indent="-342900" lvl="2" marL="1371600" algn="l">
              <a:lnSpc>
                <a:spcPct val="110000"/>
              </a:lnSpc>
              <a:spcBef>
                <a:spcPts val="770"/>
              </a:spcBef>
              <a:spcAft>
                <a:spcPts val="0"/>
              </a:spcAft>
              <a:buSzPts val="1800"/>
              <a:buChar char="•"/>
              <a:defRPr/>
            </a:lvl3pPr>
            <a:lvl4pPr indent="-342900" lvl="3" marL="1828800" algn="l">
              <a:lnSpc>
                <a:spcPct val="110000"/>
              </a:lnSpc>
              <a:spcBef>
                <a:spcPts val="770"/>
              </a:spcBef>
              <a:spcAft>
                <a:spcPts val="0"/>
              </a:spcAft>
              <a:buSzPts val="1800"/>
              <a:buChar char="–"/>
              <a:defRPr/>
            </a:lvl4pPr>
            <a:lvl5pPr indent="-342900" lvl="4" marL="2286000" algn="l">
              <a:lnSpc>
                <a:spcPct val="110000"/>
              </a:lnSpc>
              <a:spcBef>
                <a:spcPts val="770"/>
              </a:spcBef>
              <a:spcAft>
                <a:spcPts val="0"/>
              </a:spcAft>
              <a:buSzPts val="1800"/>
              <a:buChar char="•"/>
              <a:defRPr/>
            </a:lvl5pPr>
            <a:lvl6pPr indent="-342900" lvl="5" marL="2743200" algn="l">
              <a:lnSpc>
                <a:spcPct val="110000"/>
              </a:lnSpc>
              <a:spcBef>
                <a:spcPts val="770"/>
              </a:spcBef>
              <a:spcAft>
                <a:spcPts val="0"/>
              </a:spcAft>
              <a:buSzPts val="1800"/>
              <a:buChar char="–"/>
              <a:defRPr/>
            </a:lvl6pPr>
            <a:lvl7pPr indent="-342900" lvl="6" marL="3200400" algn="l">
              <a:lnSpc>
                <a:spcPct val="110000"/>
              </a:lnSpc>
              <a:spcBef>
                <a:spcPts val="770"/>
              </a:spcBef>
              <a:spcAft>
                <a:spcPts val="0"/>
              </a:spcAft>
              <a:buSzPts val="1800"/>
              <a:buChar char="•"/>
              <a:defRPr/>
            </a:lvl7pPr>
            <a:lvl8pPr indent="-342900" lvl="7" marL="3657600" algn="l">
              <a:lnSpc>
                <a:spcPct val="110000"/>
              </a:lnSpc>
              <a:spcBef>
                <a:spcPts val="770"/>
              </a:spcBef>
              <a:spcAft>
                <a:spcPts val="0"/>
              </a:spcAft>
              <a:buSzPts val="1800"/>
              <a:buChar char="–"/>
              <a:defRPr/>
            </a:lvl8pPr>
            <a:lvl9pPr indent="-342900" lvl="8" marL="4114800" algn="l">
              <a:lnSpc>
                <a:spcPct val="110000"/>
              </a:lnSpc>
              <a:spcBef>
                <a:spcPts val="770"/>
              </a:spcBef>
              <a:spcAft>
                <a:spcPts val="0"/>
              </a:spcAft>
              <a:buSzPts val="1800"/>
              <a:buChar char="•"/>
              <a:defRPr/>
            </a:lvl9pPr>
          </a:lstStyle>
          <a:p/>
        </p:txBody>
      </p:sp>
      <p:sp>
        <p:nvSpPr>
          <p:cNvPr id="101" name="Google Shape;101;p10"/>
          <p:cNvSpPr txBox="1"/>
          <p:nvPr>
            <p:ph idx="10" type="dt"/>
          </p:nvPr>
        </p:nvSpPr>
        <p:spPr>
          <a:xfrm>
            <a:off x="1032634" y="7225769"/>
            <a:ext cx="1922021" cy="39492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10"/>
          <p:cNvSpPr txBox="1"/>
          <p:nvPr>
            <p:ph idx="11" type="ftr"/>
          </p:nvPr>
        </p:nvSpPr>
        <p:spPr>
          <a:xfrm>
            <a:off x="3331845" y="7225770"/>
            <a:ext cx="3394710" cy="39190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10"/>
          <p:cNvSpPr txBox="1"/>
          <p:nvPr>
            <p:ph idx="12" type="sldNum"/>
          </p:nvPr>
        </p:nvSpPr>
        <p:spPr>
          <a:xfrm>
            <a:off x="7103747" y="7225770"/>
            <a:ext cx="2326004" cy="39190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4" name="Shape 104"/>
        <p:cNvGrpSpPr/>
        <p:nvPr/>
      </p:nvGrpSpPr>
      <p:grpSpPr>
        <a:xfrm>
          <a:off x="0" y="0"/>
          <a:ext cx="0" cy="0"/>
          <a:chOff x="0" y="0"/>
          <a:chExt cx="0" cy="0"/>
        </a:xfrm>
      </p:grpSpPr>
      <p:sp>
        <p:nvSpPr>
          <p:cNvPr id="105" name="Google Shape;105;p11"/>
          <p:cNvSpPr txBox="1"/>
          <p:nvPr>
            <p:ph type="title"/>
          </p:nvPr>
        </p:nvSpPr>
        <p:spPr>
          <a:xfrm>
            <a:off x="1032634" y="433370"/>
            <a:ext cx="8397116" cy="1691083"/>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11"/>
          <p:cNvSpPr txBox="1"/>
          <p:nvPr>
            <p:ph idx="10" type="dt"/>
          </p:nvPr>
        </p:nvSpPr>
        <p:spPr>
          <a:xfrm>
            <a:off x="1032634" y="7225769"/>
            <a:ext cx="1922021" cy="39492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11"/>
          <p:cNvSpPr txBox="1"/>
          <p:nvPr>
            <p:ph idx="11" type="ftr"/>
          </p:nvPr>
        </p:nvSpPr>
        <p:spPr>
          <a:xfrm>
            <a:off x="3331845" y="7225770"/>
            <a:ext cx="3394710" cy="39190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11"/>
          <p:cNvSpPr txBox="1"/>
          <p:nvPr>
            <p:ph idx="12" type="sldNum"/>
          </p:nvPr>
        </p:nvSpPr>
        <p:spPr>
          <a:xfrm>
            <a:off x="7103747" y="7225770"/>
            <a:ext cx="2326004" cy="39190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9" name="Shape 109"/>
        <p:cNvGrpSpPr/>
        <p:nvPr/>
      </p:nvGrpSpPr>
      <p:grpSpPr>
        <a:xfrm>
          <a:off x="0" y="0"/>
          <a:ext cx="0" cy="0"/>
          <a:chOff x="0" y="0"/>
          <a:chExt cx="0" cy="0"/>
        </a:xfrm>
      </p:grpSpPr>
      <p:sp>
        <p:nvSpPr>
          <p:cNvPr id="110" name="Google Shape;110;p12"/>
          <p:cNvSpPr txBox="1"/>
          <p:nvPr>
            <p:ph idx="10" type="dt"/>
          </p:nvPr>
        </p:nvSpPr>
        <p:spPr>
          <a:xfrm>
            <a:off x="1032634" y="7225769"/>
            <a:ext cx="1922021" cy="39492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12"/>
          <p:cNvSpPr txBox="1"/>
          <p:nvPr>
            <p:ph idx="11" type="ftr"/>
          </p:nvPr>
        </p:nvSpPr>
        <p:spPr>
          <a:xfrm>
            <a:off x="3331845" y="7225770"/>
            <a:ext cx="3394710" cy="39190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12"/>
          <p:cNvSpPr txBox="1"/>
          <p:nvPr>
            <p:ph idx="12" type="sldNum"/>
          </p:nvPr>
        </p:nvSpPr>
        <p:spPr>
          <a:xfrm>
            <a:off x="7103747" y="7225770"/>
            <a:ext cx="2326004" cy="39190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1pPr>
            <a:lvl2pPr indent="0" lvl="1"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2pPr>
            <a:lvl3pPr indent="0" lvl="2"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3pPr>
            <a:lvl4pPr indent="0" lvl="3"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4pPr>
            <a:lvl5pPr indent="0" lvl="4"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5pPr>
            <a:lvl6pPr indent="0" lvl="5"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6pPr>
            <a:lvl7pPr indent="0" lvl="6"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7pPr>
            <a:lvl8pPr indent="0" lvl="7"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8pPr>
            <a:lvl9pPr indent="0" lvl="8" marL="0" marR="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1032634" y="433370"/>
            <a:ext cx="8397116" cy="1691083"/>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0"/>
              </a:spcBef>
              <a:spcAft>
                <a:spcPts val="0"/>
              </a:spcAft>
              <a:buClr>
                <a:schemeClr val="dk2"/>
              </a:buClr>
              <a:buSzPts val="5610"/>
              <a:buFont typeface="Impact"/>
              <a:buNone/>
              <a:defRPr b="0" i="0" sz="5610" u="none" cap="none" strike="noStrike">
                <a:solidFill>
                  <a:schemeClr val="dk2"/>
                </a:solidFill>
                <a:latin typeface="Impact"/>
                <a:ea typeface="Impact"/>
                <a:cs typeface="Impact"/>
                <a:sym typeface="Impact"/>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
          <p:cNvSpPr txBox="1"/>
          <p:nvPr>
            <p:ph idx="1" type="body"/>
          </p:nvPr>
        </p:nvSpPr>
        <p:spPr>
          <a:xfrm>
            <a:off x="1032634" y="2590803"/>
            <a:ext cx="8397116" cy="4072736"/>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110000"/>
              </a:lnSpc>
              <a:spcBef>
                <a:spcPts val="770"/>
              </a:spcBef>
              <a:spcAft>
                <a:spcPts val="0"/>
              </a:spcAft>
              <a:buClr>
                <a:schemeClr val="dk2"/>
              </a:buClr>
              <a:buSzPts val="2200"/>
              <a:buFont typeface="Arial"/>
              <a:buChar char="•"/>
              <a:defRPr b="0" i="0" sz="2200" u="none" cap="none" strike="noStrike">
                <a:solidFill>
                  <a:srgbClr val="595959"/>
                </a:solidFill>
                <a:latin typeface="Gill Sans"/>
                <a:ea typeface="Gill Sans"/>
                <a:cs typeface="Gill Sans"/>
                <a:sym typeface="Gill Sans"/>
              </a:defRPr>
            </a:lvl1pPr>
            <a:lvl2pPr indent="-354330" lvl="1" marL="914400" marR="0" rtl="0" algn="l">
              <a:lnSpc>
                <a:spcPct val="110000"/>
              </a:lnSpc>
              <a:spcBef>
                <a:spcPts val="770"/>
              </a:spcBef>
              <a:spcAft>
                <a:spcPts val="0"/>
              </a:spcAft>
              <a:buClr>
                <a:schemeClr val="dk2"/>
              </a:buClr>
              <a:buSzPts val="1980"/>
              <a:buFont typeface="Gill Sans"/>
              <a:buChar char="–"/>
              <a:defRPr b="0" i="0" sz="1979" u="none" cap="none" strike="noStrike">
                <a:solidFill>
                  <a:srgbClr val="595959"/>
                </a:solidFill>
                <a:latin typeface="Gill Sans"/>
                <a:ea typeface="Gill Sans"/>
                <a:cs typeface="Gill Sans"/>
                <a:sym typeface="Gill Sans"/>
              </a:defRPr>
            </a:lvl2pPr>
            <a:lvl3pPr indent="-340360" lvl="2" marL="1371600" marR="0" rtl="0" algn="l">
              <a:lnSpc>
                <a:spcPct val="110000"/>
              </a:lnSpc>
              <a:spcBef>
                <a:spcPts val="770"/>
              </a:spcBef>
              <a:spcAft>
                <a:spcPts val="0"/>
              </a:spcAft>
              <a:buClr>
                <a:schemeClr val="dk2"/>
              </a:buClr>
              <a:buSzPts val="1760"/>
              <a:buFont typeface="Arial"/>
              <a:buChar char="•"/>
              <a:defRPr b="0" i="0" sz="1760" u="none" cap="none" strike="noStrike">
                <a:solidFill>
                  <a:srgbClr val="595959"/>
                </a:solidFill>
                <a:latin typeface="Gill Sans"/>
                <a:ea typeface="Gill Sans"/>
                <a:cs typeface="Gill Sans"/>
                <a:sym typeface="Gill Sans"/>
              </a:defRPr>
            </a:lvl3pPr>
            <a:lvl4pPr indent="-326389" lvl="3" marL="1828800"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4pPr>
            <a:lvl5pPr indent="-326389" lvl="4" marL="2286000"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5pPr>
            <a:lvl6pPr indent="-326389" lvl="5" marL="2743200"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6pPr>
            <a:lvl7pPr indent="-326389" lvl="6" marL="3200400"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7pPr>
            <a:lvl8pPr indent="-326390" lvl="7" marL="3657600" marR="0" rtl="0" algn="l">
              <a:lnSpc>
                <a:spcPct val="110000"/>
              </a:lnSpc>
              <a:spcBef>
                <a:spcPts val="770"/>
              </a:spcBef>
              <a:spcAft>
                <a:spcPts val="0"/>
              </a:spcAft>
              <a:buClr>
                <a:schemeClr val="dk2"/>
              </a:buClr>
              <a:buSzPts val="1540"/>
              <a:buFont typeface="Gill Sans"/>
              <a:buChar char="–"/>
              <a:defRPr b="0" i="0" sz="1540" u="none" cap="none" strike="noStrike">
                <a:solidFill>
                  <a:srgbClr val="595959"/>
                </a:solidFill>
                <a:latin typeface="Gill Sans"/>
                <a:ea typeface="Gill Sans"/>
                <a:cs typeface="Gill Sans"/>
                <a:sym typeface="Gill Sans"/>
              </a:defRPr>
            </a:lvl8pPr>
            <a:lvl9pPr indent="-326390" lvl="8" marL="4114800" marR="0" rtl="0" algn="l">
              <a:lnSpc>
                <a:spcPct val="110000"/>
              </a:lnSpc>
              <a:spcBef>
                <a:spcPts val="770"/>
              </a:spcBef>
              <a:spcAft>
                <a:spcPts val="0"/>
              </a:spcAft>
              <a:buClr>
                <a:schemeClr val="dk2"/>
              </a:buClr>
              <a:buSzPts val="1540"/>
              <a:buFont typeface="Arial"/>
              <a:buChar char="•"/>
              <a:defRPr b="0" i="0" sz="1540" u="none" cap="none" strike="noStrike">
                <a:solidFill>
                  <a:srgbClr val="595959"/>
                </a:solidFill>
                <a:latin typeface="Gill Sans"/>
                <a:ea typeface="Gill Sans"/>
                <a:cs typeface="Gill Sans"/>
                <a:sym typeface="Gill Sans"/>
              </a:defRPr>
            </a:lvl9pPr>
          </a:lstStyle>
          <a:p/>
        </p:txBody>
      </p:sp>
      <p:sp>
        <p:nvSpPr>
          <p:cNvPr id="12" name="Google Shape;12;p3"/>
          <p:cNvSpPr txBox="1"/>
          <p:nvPr>
            <p:ph idx="10" type="dt"/>
          </p:nvPr>
        </p:nvSpPr>
        <p:spPr>
          <a:xfrm>
            <a:off x="1032634" y="7225769"/>
            <a:ext cx="1922021" cy="394924"/>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rgbClr val="595959"/>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9pPr>
          </a:lstStyle>
          <a:p/>
        </p:txBody>
      </p:sp>
      <p:sp>
        <p:nvSpPr>
          <p:cNvPr id="13" name="Google Shape;13;p3"/>
          <p:cNvSpPr txBox="1"/>
          <p:nvPr>
            <p:ph idx="11" type="ftr"/>
          </p:nvPr>
        </p:nvSpPr>
        <p:spPr>
          <a:xfrm>
            <a:off x="3331845" y="7225770"/>
            <a:ext cx="3394710" cy="391902"/>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100" u="none" cap="none" strike="noStrike">
                <a:solidFill>
                  <a:srgbClr val="595959"/>
                </a:solidFill>
                <a:latin typeface="Gill Sans"/>
                <a:ea typeface="Gill Sans"/>
                <a:cs typeface="Gill Sans"/>
                <a:sym typeface="Gill San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Gill Sans"/>
                <a:ea typeface="Gill Sans"/>
                <a:cs typeface="Gill Sans"/>
                <a:sym typeface="Gill Sans"/>
              </a:defRPr>
            </a:lvl9pPr>
          </a:lstStyle>
          <a:p/>
        </p:txBody>
      </p:sp>
      <p:sp>
        <p:nvSpPr>
          <p:cNvPr id="14" name="Google Shape;14;p3"/>
          <p:cNvSpPr txBox="1"/>
          <p:nvPr>
            <p:ph idx="12" type="sldNum"/>
          </p:nvPr>
        </p:nvSpPr>
        <p:spPr>
          <a:xfrm>
            <a:off x="7103747" y="7225770"/>
            <a:ext cx="2326004" cy="391902"/>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1pPr>
            <a:lvl2pPr indent="0" lvl="1" marL="0" marR="0" rtl="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2pPr>
            <a:lvl3pPr indent="0" lvl="2" marL="0" marR="0" rtl="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3pPr>
            <a:lvl4pPr indent="0" lvl="3" marL="0" marR="0" rtl="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4pPr>
            <a:lvl5pPr indent="0" lvl="4" marL="0" marR="0" rtl="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5pPr>
            <a:lvl6pPr indent="0" lvl="5" marL="0" marR="0" rtl="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6pPr>
            <a:lvl7pPr indent="0" lvl="6" marL="0" marR="0" rtl="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7pPr>
            <a:lvl8pPr indent="0" lvl="7" marL="0" marR="0" rtl="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8pPr>
            <a:lvl9pPr indent="0" lvl="8" marL="0" marR="0" rtl="0" algn="r">
              <a:lnSpc>
                <a:spcPct val="100000"/>
              </a:lnSpc>
              <a:spcBef>
                <a:spcPts val="0"/>
              </a:spcBef>
              <a:spcAft>
                <a:spcPts val="0"/>
              </a:spcAft>
              <a:buClr>
                <a:srgbClr val="000000"/>
              </a:buClr>
              <a:buSzPts val="1100"/>
              <a:buFont typeface="Arial"/>
              <a:buNone/>
              <a:defRPr b="0" i="0" sz="1100" u="none" cap="none" strike="noStrike">
                <a:solidFill>
                  <a:srgbClr val="595959"/>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
        <p:nvSpPr>
          <p:cNvPr id="15" name="Google Shape;15;p3"/>
          <p:cNvSpPr/>
          <p:nvPr/>
        </p:nvSpPr>
        <p:spPr>
          <a:xfrm>
            <a:off x="9824542" y="0"/>
            <a:ext cx="233858" cy="7772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3" title="right edge border"/>
          <p:cNvSpPr/>
          <p:nvPr/>
        </p:nvSpPr>
        <p:spPr>
          <a:xfrm>
            <a:off x="9824542" y="0"/>
            <a:ext cx="233858" cy="77724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3"/>
          <p:cNvSpPr/>
          <p:nvPr/>
        </p:nvSpPr>
        <p:spPr>
          <a:xfrm>
            <a:off x="1" y="0"/>
            <a:ext cx="746999" cy="7772400"/>
          </a:xfrm>
          <a:custGeom>
            <a:rect b="b" l="l" r="r" t="t"/>
            <a:pathLst>
              <a:path extrusionOk="0" h="2160" w="211">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3"/>
          <p:cNvSpPr/>
          <p:nvPr/>
        </p:nvSpPr>
        <p:spPr>
          <a:xfrm>
            <a:off x="10287000" y="0"/>
            <a:ext cx="1828800" cy="7767851"/>
          </a:xfrm>
          <a:prstGeom prst="rect">
            <a:avLst/>
          </a:prstGeom>
          <a:solidFill>
            <a:srgbClr val="D8D8D8"/>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7F7F7F"/>
                </a:solidFill>
                <a:latin typeface="Calibri"/>
                <a:ea typeface="Calibri"/>
                <a:cs typeface="Calibri"/>
                <a:sym typeface="Calibri"/>
              </a:rPr>
              <a:t>Printing: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300"/>
              </a:spcBef>
              <a:spcAft>
                <a:spcPts val="0"/>
              </a:spcAft>
              <a:buClr>
                <a:srgbClr val="000000"/>
              </a:buClr>
              <a:buSzPts val="1000"/>
              <a:buFont typeface="Arial"/>
              <a:buNone/>
            </a:pPr>
            <a:r>
              <a:rPr b="0" i="0" lang="en-US" sz="1000" u="none" cap="none" strike="noStrike">
                <a:solidFill>
                  <a:srgbClr val="7F7F7F"/>
                </a:solidFill>
                <a:latin typeface="Calibri"/>
                <a:ea typeface="Calibri"/>
                <a:cs typeface="Calibri"/>
                <a:sym typeface="Calibri"/>
              </a:rPr>
              <a:t>Your printer might not print the same way our printers do, so make sure to try a couple of test prints. If things aren’t aligning quite right, experiment with the Scale to Fit Paper setting. It’s located in the Print dialog – just click Full Page Slides to get to it.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600"/>
              </a:spcBef>
              <a:spcAft>
                <a:spcPts val="0"/>
              </a:spcAft>
              <a:buClr>
                <a:srgbClr val="000000"/>
              </a:buClr>
              <a:buSzPts val="1000"/>
              <a:buFont typeface="Arial"/>
              <a:buNone/>
            </a:pPr>
            <a:r>
              <a:rPr b="0" i="0" lang="en-US" sz="1000" u="none" cap="none" strike="noStrike">
                <a:solidFill>
                  <a:srgbClr val="7F7F7F"/>
                </a:solidFill>
                <a:latin typeface="Calibri"/>
                <a:ea typeface="Calibri"/>
                <a:cs typeface="Calibri"/>
                <a:sym typeface="Calibri"/>
              </a:rPr>
              <a:t>And did you notice we made fold marks for you? They are really light, but if you don’t like them showing on your brochure, click View, Slide Master, and delete them before you print.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600"/>
              </a:spcBef>
              <a:spcAft>
                <a:spcPts val="0"/>
              </a:spcAft>
              <a:buClr>
                <a:srgbClr val="000000"/>
              </a:buClr>
              <a:buSzPts val="1600"/>
              <a:buFont typeface="Arial"/>
              <a:buNone/>
            </a:pPr>
            <a:r>
              <a:rPr b="0" i="0" lang="en-US" sz="1600" u="none" cap="none" strike="noStrike">
                <a:solidFill>
                  <a:srgbClr val="7F7F7F"/>
                </a:solidFill>
                <a:latin typeface="Calibri"/>
                <a:ea typeface="Calibri"/>
                <a:cs typeface="Calibri"/>
                <a:sym typeface="Calibri"/>
              </a:rPr>
              <a:t>Customizing the Content: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600"/>
              </a:spcBef>
              <a:spcAft>
                <a:spcPts val="0"/>
              </a:spcAft>
              <a:buClr>
                <a:srgbClr val="000000"/>
              </a:buClr>
              <a:buSzPts val="1000"/>
              <a:buFont typeface="Arial"/>
              <a:buNone/>
            </a:pPr>
            <a:r>
              <a:rPr b="0" i="0" lang="en-US" sz="1000" u="none" cap="none" strike="noStrike">
                <a:solidFill>
                  <a:srgbClr val="7F7F7F"/>
                </a:solidFill>
                <a:latin typeface="Calibri"/>
                <a:ea typeface="Calibri"/>
                <a:cs typeface="Calibri"/>
                <a:sym typeface="Calibri"/>
              </a:rPr>
              <a:t>If you need more placeholders for titles, subtitles or body text, just make a copy of what you need and drag it into place. PowerPoint’s Smart Guides will help you align it with everything else.</a:t>
            </a:r>
            <a:endParaRPr b="0" i="0" sz="1000" u="none" cap="none" strike="noStrike">
              <a:solidFill>
                <a:srgbClr val="7F7F7F"/>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792">
          <p15:clr>
            <a:srgbClr val="F26B43"/>
          </p15:clr>
        </p15:guide>
        <p15:guide id="2" pos="7200">
          <p15:clr>
            <a:srgbClr val="F26B43"/>
          </p15:clr>
        </p15:guide>
        <p15:guide id="3" pos="594">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guide id="9" orient="horz" pos="144">
          <p15:clr>
            <a:srgbClr val="F26B43"/>
          </p15:clr>
        </p15:guide>
        <p15:guide id="10" pos="144">
          <p15:clr>
            <a:srgbClr val="F26B43"/>
          </p15:clr>
        </p15:guide>
        <p15:guide id="11" pos="6192">
          <p15:clr>
            <a:srgbClr val="F26B43"/>
          </p15:clr>
        </p15:guide>
        <p15:guide id="12" orient="horz" pos="475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jpg"/><Relationship Id="rId5"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pic>
        <p:nvPicPr>
          <p:cNvPr id="149" name="Google Shape;149;p1"/>
          <p:cNvPicPr preferRelativeResize="0"/>
          <p:nvPr/>
        </p:nvPicPr>
        <p:blipFill rotWithShape="1">
          <a:blip r:embed="rId3">
            <a:alphaModFix/>
          </a:blip>
          <a:srcRect b="0" l="0" r="0" t="0"/>
          <a:stretch/>
        </p:blipFill>
        <p:spPr>
          <a:xfrm>
            <a:off x="3407664" y="0"/>
            <a:ext cx="2311400" cy="1270000"/>
          </a:xfrm>
          <a:prstGeom prst="rect">
            <a:avLst/>
          </a:prstGeom>
          <a:noFill/>
          <a:ln>
            <a:noFill/>
          </a:ln>
        </p:spPr>
      </p:pic>
      <p:sp>
        <p:nvSpPr>
          <p:cNvPr id="150" name="Google Shape;150;p1"/>
          <p:cNvSpPr txBox="1"/>
          <p:nvPr/>
        </p:nvSpPr>
        <p:spPr>
          <a:xfrm>
            <a:off x="6618788" y="381000"/>
            <a:ext cx="3117000" cy="1902600"/>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1200"/>
              </a:spcBef>
              <a:spcAft>
                <a:spcPts val="1200"/>
              </a:spcAft>
              <a:buClr>
                <a:schemeClr val="dk1"/>
              </a:buClr>
              <a:buSzPts val="1100"/>
              <a:buFont typeface="Arial"/>
              <a:buNone/>
            </a:pPr>
            <a:r>
              <a:rPr b="1" i="0" lang="en-US" sz="2100" u="none" cap="none" strike="noStrike">
                <a:solidFill>
                  <a:schemeClr val="dk1"/>
                </a:solidFill>
                <a:latin typeface="Times New Roman"/>
                <a:ea typeface="Times New Roman"/>
                <a:cs typeface="Times New Roman"/>
                <a:sym typeface="Times New Roman"/>
              </a:rPr>
              <a:t>The Impact of Technology Use Before Sleep and its Effects on Implicit and Explicit Memory Retention</a:t>
            </a:r>
            <a:endParaRPr b="1" i="0" sz="3300" u="none" cap="none" strike="noStrike">
              <a:solidFill>
                <a:schemeClr val="dk1"/>
              </a:solidFill>
              <a:latin typeface="Times New Roman"/>
              <a:ea typeface="Times New Roman"/>
              <a:cs typeface="Times New Roman"/>
              <a:sym typeface="Times New Roman"/>
            </a:endParaRPr>
          </a:p>
        </p:txBody>
      </p:sp>
      <p:sp>
        <p:nvSpPr>
          <p:cNvPr id="151" name="Google Shape;151;p1"/>
          <p:cNvSpPr txBox="1"/>
          <p:nvPr/>
        </p:nvSpPr>
        <p:spPr>
          <a:xfrm>
            <a:off x="6989736" y="5703377"/>
            <a:ext cx="2789695" cy="70788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Times New Roman"/>
                <a:ea typeface="Times New Roman"/>
                <a:cs typeface="Times New Roman"/>
                <a:sym typeface="Times New Roman"/>
              </a:rPr>
              <a:t>Lauren Radicchi</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Times New Roman"/>
                <a:ea typeface="Times New Roman"/>
                <a:cs typeface="Times New Roman"/>
                <a:sym typeface="Times New Roman"/>
              </a:rPr>
              <a:t>Pawling High School</a:t>
            </a:r>
            <a:endParaRPr b="0" i="0" sz="2000" u="none" cap="none" strike="noStrike">
              <a:solidFill>
                <a:schemeClr val="dk1"/>
              </a:solidFill>
              <a:latin typeface="Times New Roman"/>
              <a:ea typeface="Times New Roman"/>
              <a:cs typeface="Times New Roman"/>
              <a:sym typeface="Times New Roman"/>
            </a:endParaRPr>
          </a:p>
        </p:txBody>
      </p:sp>
      <p:sp>
        <p:nvSpPr>
          <p:cNvPr id="152" name="Google Shape;152;p1"/>
          <p:cNvSpPr txBox="1"/>
          <p:nvPr/>
        </p:nvSpPr>
        <p:spPr>
          <a:xfrm>
            <a:off x="6865749" y="5052447"/>
            <a:ext cx="3192600" cy="492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b="0" i="0" lang="en-US" sz="800" u="none" cap="none" strike="noStrike">
                <a:solidFill>
                  <a:schemeClr val="dk1"/>
                </a:solidFill>
                <a:latin typeface="Times New Roman"/>
                <a:ea typeface="Times New Roman"/>
                <a:cs typeface="Times New Roman"/>
                <a:sym typeface="Times New Roman"/>
              </a:rPr>
              <a:t>https://www.dreamstime.com/illustration/research-sleep.html</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Gill Sans"/>
              <a:ea typeface="Gill Sans"/>
              <a:cs typeface="Gill Sans"/>
              <a:sym typeface="Gill Sans"/>
            </a:endParaRPr>
          </a:p>
        </p:txBody>
      </p:sp>
      <p:sp>
        <p:nvSpPr>
          <p:cNvPr id="153" name="Google Shape;153;p1"/>
          <p:cNvSpPr txBox="1"/>
          <p:nvPr/>
        </p:nvSpPr>
        <p:spPr>
          <a:xfrm>
            <a:off x="3618893" y="1835635"/>
            <a:ext cx="28206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Times New Roman"/>
                <a:ea typeface="Times New Roman"/>
                <a:cs typeface="Times New Roman"/>
                <a:sym typeface="Times New Roman"/>
              </a:rPr>
              <a:t>Literature Review</a:t>
            </a:r>
            <a:endParaRPr b="1" i="0" sz="1800" u="none" cap="none" strike="noStrike">
              <a:solidFill>
                <a:schemeClr val="dk1"/>
              </a:solidFill>
              <a:latin typeface="Times New Roman"/>
              <a:ea typeface="Times New Roman"/>
              <a:cs typeface="Times New Roman"/>
              <a:sym typeface="Times New Roman"/>
            </a:endParaRPr>
          </a:p>
        </p:txBody>
      </p:sp>
      <p:sp>
        <p:nvSpPr>
          <p:cNvPr id="154" name="Google Shape;154;p1"/>
          <p:cNvSpPr/>
          <p:nvPr/>
        </p:nvSpPr>
        <p:spPr>
          <a:xfrm>
            <a:off x="3345809" y="2133305"/>
            <a:ext cx="3169500" cy="3908700"/>
          </a:xfrm>
          <a:prstGeom prst="rect">
            <a:avLst/>
          </a:prstGeom>
          <a:noFill/>
          <a:ln>
            <a:noFill/>
          </a:ln>
        </p:spPr>
        <p:txBody>
          <a:bodyPr anchorCtr="0" anchor="t" bIns="45700" lIns="91425" spcFirstLastPara="1" rIns="91425" wrap="square" tIns="45700">
            <a:spAutoFit/>
          </a:bodyPr>
          <a:lstStyle/>
          <a:p>
            <a:pPr indent="0" lvl="0" marL="101600" rtl="0" algn="l">
              <a:lnSpc>
                <a:spcPct val="115000"/>
              </a:lnSpc>
              <a:spcBef>
                <a:spcPts val="0"/>
              </a:spcBef>
              <a:spcAft>
                <a:spcPts val="0"/>
              </a:spcAft>
              <a:buClr>
                <a:schemeClr val="dk1"/>
              </a:buClr>
              <a:buSzPts val="1100"/>
              <a:buFont typeface="Arial"/>
              <a:buNone/>
            </a:pPr>
            <a:r>
              <a:rPr b="1" lang="en-US" sz="1200">
                <a:solidFill>
                  <a:schemeClr val="dk1"/>
                </a:solidFill>
                <a:latin typeface="Times New Roman"/>
                <a:ea typeface="Times New Roman"/>
                <a:cs typeface="Times New Roman"/>
                <a:sym typeface="Times New Roman"/>
              </a:rPr>
              <a:t>For over two decades, scientists have known that sleep improves long term memory. </a:t>
            </a:r>
            <a:r>
              <a:rPr lang="en-US" sz="1200">
                <a:solidFill>
                  <a:schemeClr val="dk1"/>
                </a:solidFill>
                <a:latin typeface="Times New Roman"/>
                <a:ea typeface="Times New Roman"/>
                <a:cs typeface="Times New Roman"/>
                <a:sym typeface="Times New Roman"/>
              </a:rPr>
              <a:t>​</a:t>
            </a:r>
            <a:endParaRPr sz="1200">
              <a:solidFill>
                <a:schemeClr val="dk1"/>
              </a:solidFill>
              <a:latin typeface="Times New Roman"/>
              <a:ea typeface="Times New Roman"/>
              <a:cs typeface="Times New Roman"/>
              <a:sym typeface="Times New Roman"/>
            </a:endParaRPr>
          </a:p>
          <a:p>
            <a:pPr indent="0" lvl="0" marL="152400" rtl="0" algn="l">
              <a:lnSpc>
                <a:spcPct val="115000"/>
              </a:lnSpc>
              <a:spcBef>
                <a:spcPts val="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Karni et al. (1994)​</a:t>
            </a:r>
            <a:endParaRPr sz="1200">
              <a:solidFill>
                <a:schemeClr val="dk1"/>
              </a:solidFill>
              <a:latin typeface="Times New Roman"/>
              <a:ea typeface="Times New Roman"/>
              <a:cs typeface="Times New Roman"/>
              <a:sym typeface="Times New Roman"/>
            </a:endParaRPr>
          </a:p>
          <a:p>
            <a:pPr indent="0" lvl="0" marL="101600" rtl="0" algn="l">
              <a:lnSpc>
                <a:spcPct val="115000"/>
              </a:lnSpc>
              <a:spcBef>
                <a:spcPts val="0"/>
              </a:spcBef>
              <a:spcAft>
                <a:spcPts val="0"/>
              </a:spcAft>
              <a:buClr>
                <a:schemeClr val="dk1"/>
              </a:buClr>
              <a:buSzPts val="1100"/>
              <a:buFont typeface="Arial"/>
              <a:buNone/>
            </a:pPr>
            <a:r>
              <a:rPr b="1" lang="en-US" sz="1200">
                <a:solidFill>
                  <a:schemeClr val="dk1"/>
                </a:solidFill>
                <a:latin typeface="Times New Roman"/>
                <a:ea typeface="Times New Roman"/>
                <a:cs typeface="Times New Roman"/>
                <a:sym typeface="Times New Roman"/>
              </a:rPr>
              <a:t>REM sleep and slow wave sleep have each been proven to improve memory. </a:t>
            </a:r>
            <a:r>
              <a:rPr lang="en-US" sz="1200">
                <a:solidFill>
                  <a:schemeClr val="dk1"/>
                </a:solidFill>
                <a:latin typeface="Times New Roman"/>
                <a:ea typeface="Times New Roman"/>
                <a:cs typeface="Times New Roman"/>
                <a:sym typeface="Times New Roman"/>
              </a:rPr>
              <a:t>​</a:t>
            </a:r>
            <a:endParaRPr sz="1200">
              <a:solidFill>
                <a:schemeClr val="dk1"/>
              </a:solidFill>
              <a:latin typeface="Times New Roman"/>
              <a:ea typeface="Times New Roman"/>
              <a:cs typeface="Times New Roman"/>
              <a:sym typeface="Times New Roman"/>
            </a:endParaRPr>
          </a:p>
          <a:p>
            <a:pPr indent="0" lvl="0" marL="152400" rtl="0" algn="l">
              <a:lnSpc>
                <a:spcPct val="115000"/>
              </a:lnSpc>
              <a:spcBef>
                <a:spcPts val="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Karni, et al. (1994)​</a:t>
            </a:r>
            <a:endParaRPr sz="1200">
              <a:solidFill>
                <a:schemeClr val="dk1"/>
              </a:solidFill>
              <a:latin typeface="Times New Roman"/>
              <a:ea typeface="Times New Roman"/>
              <a:cs typeface="Times New Roman"/>
              <a:sym typeface="Times New Roman"/>
            </a:endParaRPr>
          </a:p>
          <a:p>
            <a:pPr indent="0" lvl="0" marL="101600" rtl="0" algn="l">
              <a:lnSpc>
                <a:spcPct val="115000"/>
              </a:lnSpc>
              <a:spcBef>
                <a:spcPts val="0"/>
              </a:spcBef>
              <a:spcAft>
                <a:spcPts val="0"/>
              </a:spcAft>
              <a:buClr>
                <a:schemeClr val="dk1"/>
              </a:buClr>
              <a:buSzPts val="1100"/>
              <a:buFont typeface="Arial"/>
              <a:buNone/>
            </a:pPr>
            <a:r>
              <a:rPr b="1" lang="en-US" sz="1200">
                <a:solidFill>
                  <a:schemeClr val="dk1"/>
                </a:solidFill>
                <a:latin typeface="Times New Roman"/>
                <a:ea typeface="Times New Roman"/>
                <a:cs typeface="Times New Roman"/>
                <a:sym typeface="Times New Roman"/>
              </a:rPr>
              <a:t>Sleep deprivation negatively impacts implicit memory</a:t>
            </a:r>
            <a:r>
              <a:rPr lang="en-US" sz="1200">
                <a:solidFill>
                  <a:schemeClr val="dk1"/>
                </a:solidFill>
                <a:latin typeface="Times New Roman"/>
                <a:ea typeface="Times New Roman"/>
                <a:cs typeface="Times New Roman"/>
                <a:sym typeface="Times New Roman"/>
              </a:rPr>
              <a:t>​</a:t>
            </a:r>
            <a:endParaRPr sz="1200">
              <a:solidFill>
                <a:schemeClr val="dk1"/>
              </a:solidFill>
              <a:latin typeface="Times New Roman"/>
              <a:ea typeface="Times New Roman"/>
              <a:cs typeface="Times New Roman"/>
              <a:sym typeface="Times New Roman"/>
            </a:endParaRPr>
          </a:p>
          <a:p>
            <a:pPr indent="0" lvl="0" marL="152400" rtl="0" algn="l">
              <a:lnSpc>
                <a:spcPct val="115000"/>
              </a:lnSpc>
              <a:spcBef>
                <a:spcPts val="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Schacter, et al. (1987) ​</a:t>
            </a:r>
            <a:endParaRPr sz="1200">
              <a:solidFill>
                <a:schemeClr val="dk1"/>
              </a:solidFill>
              <a:latin typeface="Times New Roman"/>
              <a:ea typeface="Times New Roman"/>
              <a:cs typeface="Times New Roman"/>
              <a:sym typeface="Times New Roman"/>
            </a:endParaRPr>
          </a:p>
          <a:p>
            <a:pPr indent="0" lvl="0" marL="101600" rtl="0" algn="l">
              <a:lnSpc>
                <a:spcPct val="115000"/>
              </a:lnSpc>
              <a:spcBef>
                <a:spcPts val="0"/>
              </a:spcBef>
              <a:spcAft>
                <a:spcPts val="0"/>
              </a:spcAft>
              <a:buClr>
                <a:schemeClr val="dk1"/>
              </a:buClr>
              <a:buSzPts val="1100"/>
              <a:buFont typeface="Arial"/>
              <a:buNone/>
            </a:pPr>
            <a:r>
              <a:rPr b="1" lang="en-US" sz="1200">
                <a:solidFill>
                  <a:schemeClr val="dk1"/>
                </a:solidFill>
                <a:latin typeface="Times New Roman"/>
                <a:ea typeface="Times New Roman"/>
                <a:cs typeface="Times New Roman"/>
                <a:sym typeface="Times New Roman"/>
              </a:rPr>
              <a:t>More screen time is related to lower sleep quality. </a:t>
            </a:r>
            <a:r>
              <a:rPr lang="en-US" sz="1200">
                <a:solidFill>
                  <a:schemeClr val="dk1"/>
                </a:solidFill>
                <a:latin typeface="Times New Roman"/>
                <a:ea typeface="Times New Roman"/>
                <a:cs typeface="Times New Roman"/>
                <a:sym typeface="Times New Roman"/>
              </a:rPr>
              <a:t>​</a:t>
            </a:r>
            <a:endParaRPr sz="1200">
              <a:solidFill>
                <a:schemeClr val="dk1"/>
              </a:solidFill>
              <a:latin typeface="Times New Roman"/>
              <a:ea typeface="Times New Roman"/>
              <a:cs typeface="Times New Roman"/>
              <a:sym typeface="Times New Roman"/>
            </a:endParaRPr>
          </a:p>
          <a:p>
            <a:pPr indent="0" lvl="0" marL="152400" rtl="0" algn="l">
              <a:lnSpc>
                <a:spcPct val="115000"/>
              </a:lnSpc>
              <a:spcBef>
                <a:spcPts val="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Lemola, et al. (2014)​</a:t>
            </a:r>
            <a:endParaRPr sz="1200">
              <a:solidFill>
                <a:schemeClr val="dk1"/>
              </a:solidFill>
              <a:latin typeface="Times New Roman"/>
              <a:ea typeface="Times New Roman"/>
              <a:cs typeface="Times New Roman"/>
              <a:sym typeface="Times New Roman"/>
            </a:endParaRPr>
          </a:p>
          <a:p>
            <a:pPr indent="0" lvl="0" marL="101600" rtl="0" algn="l">
              <a:lnSpc>
                <a:spcPct val="115000"/>
              </a:lnSpc>
              <a:spcBef>
                <a:spcPts val="0"/>
              </a:spcBef>
              <a:spcAft>
                <a:spcPts val="0"/>
              </a:spcAft>
              <a:buClr>
                <a:schemeClr val="dk1"/>
              </a:buClr>
              <a:buSzPts val="1100"/>
              <a:buFont typeface="Arial"/>
              <a:buNone/>
            </a:pPr>
            <a:r>
              <a:rPr b="1" lang="en-US" sz="1200">
                <a:solidFill>
                  <a:schemeClr val="dk1"/>
                </a:solidFill>
                <a:latin typeface="Times New Roman"/>
                <a:ea typeface="Times New Roman"/>
                <a:cs typeface="Times New Roman"/>
                <a:sym typeface="Times New Roman"/>
              </a:rPr>
              <a:t>More screen time is related to shorter sleep time.</a:t>
            </a:r>
            <a:r>
              <a:rPr lang="en-US" sz="1200">
                <a:solidFill>
                  <a:schemeClr val="dk1"/>
                </a:solidFill>
                <a:latin typeface="Times New Roman"/>
                <a:ea typeface="Times New Roman"/>
                <a:cs typeface="Times New Roman"/>
                <a:sym typeface="Times New Roman"/>
              </a:rPr>
              <a:t>​</a:t>
            </a:r>
            <a:endParaRPr sz="1200">
              <a:solidFill>
                <a:schemeClr val="dk1"/>
              </a:solidFill>
              <a:latin typeface="Times New Roman"/>
              <a:ea typeface="Times New Roman"/>
              <a:cs typeface="Times New Roman"/>
              <a:sym typeface="Times New Roman"/>
            </a:endParaRPr>
          </a:p>
          <a:p>
            <a:pPr indent="0" lvl="0" marL="152400" rtl="0" algn="l">
              <a:lnSpc>
                <a:spcPct val="115000"/>
              </a:lnSpc>
              <a:spcBef>
                <a:spcPts val="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Taveras, et al. (2015) ​</a:t>
            </a:r>
            <a:endParaRPr sz="1200">
              <a:solidFill>
                <a:schemeClr val="dk1"/>
              </a:solidFill>
              <a:latin typeface="Times New Roman"/>
              <a:ea typeface="Times New Roman"/>
              <a:cs typeface="Times New Roman"/>
              <a:sym typeface="Times New Roman"/>
            </a:endParaRPr>
          </a:p>
          <a:p>
            <a:pPr indent="0" lvl="0" marL="101600" rtl="0" algn="l">
              <a:lnSpc>
                <a:spcPct val="115000"/>
              </a:lnSpc>
              <a:spcBef>
                <a:spcPts val="0"/>
              </a:spcBef>
              <a:spcAft>
                <a:spcPts val="0"/>
              </a:spcAft>
              <a:buClr>
                <a:schemeClr val="dk1"/>
              </a:buClr>
              <a:buSzPts val="1100"/>
              <a:buFont typeface="Arial"/>
              <a:buNone/>
            </a:pPr>
            <a:r>
              <a:rPr b="1" lang="en-US" sz="1200">
                <a:solidFill>
                  <a:schemeClr val="dk1"/>
                </a:solidFill>
                <a:latin typeface="Times New Roman"/>
                <a:ea typeface="Times New Roman"/>
                <a:cs typeface="Times New Roman"/>
                <a:sym typeface="Times New Roman"/>
              </a:rPr>
              <a:t>Exposure to a screen before sleep leads to poorer perceived rest.</a:t>
            </a:r>
            <a:r>
              <a:rPr lang="en-US" sz="1200">
                <a:solidFill>
                  <a:schemeClr val="dk1"/>
                </a:solidFill>
                <a:latin typeface="Times New Roman"/>
                <a:ea typeface="Times New Roman"/>
                <a:cs typeface="Times New Roman"/>
                <a:sym typeface="Times New Roman"/>
              </a:rPr>
              <a:t>​</a:t>
            </a:r>
            <a:endParaRPr sz="1200">
              <a:solidFill>
                <a:schemeClr val="dk1"/>
              </a:solidFill>
              <a:latin typeface="Times New Roman"/>
              <a:ea typeface="Times New Roman"/>
              <a:cs typeface="Times New Roman"/>
              <a:sym typeface="Times New Roman"/>
            </a:endParaRPr>
          </a:p>
          <a:p>
            <a:pPr indent="0" lvl="0" marL="152400" rtl="0" algn="l">
              <a:lnSpc>
                <a:spcPct val="115000"/>
              </a:lnSpc>
              <a:spcBef>
                <a:spcPts val="0"/>
              </a:spcBef>
              <a:spcAft>
                <a:spcPts val="0"/>
              </a:spcAft>
              <a:buClr>
                <a:schemeClr val="dk1"/>
              </a:buClr>
              <a:buSzPts val="1100"/>
              <a:buFont typeface="Arial"/>
              <a:buNone/>
            </a:pPr>
            <a:r>
              <a:rPr lang="en-US" sz="1200">
                <a:solidFill>
                  <a:schemeClr val="dk1"/>
                </a:solidFill>
                <a:latin typeface="Times New Roman"/>
                <a:ea typeface="Times New Roman"/>
                <a:cs typeface="Times New Roman"/>
                <a:sym typeface="Times New Roman"/>
              </a:rPr>
              <a:t>Falbe et al. (2015)​</a:t>
            </a:r>
            <a:endParaRPr sz="1200">
              <a:solidFill>
                <a:schemeClr val="dk1"/>
              </a:solidFill>
              <a:latin typeface="Times New Roman"/>
              <a:ea typeface="Times New Roman"/>
              <a:cs typeface="Times New Roman"/>
              <a:sym typeface="Times New Roman"/>
            </a:endParaRPr>
          </a:p>
        </p:txBody>
      </p:sp>
      <p:sp>
        <p:nvSpPr>
          <p:cNvPr id="155" name="Google Shape;155;p1"/>
          <p:cNvSpPr txBox="1"/>
          <p:nvPr/>
        </p:nvSpPr>
        <p:spPr>
          <a:xfrm>
            <a:off x="3916250" y="5993364"/>
            <a:ext cx="21078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Times New Roman"/>
                <a:ea typeface="Times New Roman"/>
                <a:cs typeface="Times New Roman"/>
                <a:sym typeface="Times New Roman"/>
              </a:rPr>
              <a:t>References</a:t>
            </a:r>
            <a:endParaRPr b="1" i="0" sz="1800" u="none" cap="none" strike="noStrike">
              <a:solidFill>
                <a:schemeClr val="dk1"/>
              </a:solidFill>
              <a:latin typeface="Times New Roman"/>
              <a:ea typeface="Times New Roman"/>
              <a:cs typeface="Times New Roman"/>
              <a:sym typeface="Times New Roman"/>
            </a:endParaRPr>
          </a:p>
        </p:txBody>
      </p:sp>
      <p:sp>
        <p:nvSpPr>
          <p:cNvPr id="156" name="Google Shape;156;p1"/>
          <p:cNvSpPr/>
          <p:nvPr/>
        </p:nvSpPr>
        <p:spPr>
          <a:xfrm>
            <a:off x="3392427" y="6362686"/>
            <a:ext cx="3117000" cy="1200300"/>
          </a:xfrm>
          <a:prstGeom prst="rect">
            <a:avLst/>
          </a:prstGeom>
          <a:noFill/>
          <a:ln>
            <a:noFill/>
          </a:ln>
        </p:spPr>
        <p:txBody>
          <a:bodyPr anchorCtr="0" anchor="t" bIns="45700" lIns="91425" spcFirstLastPara="1" rIns="91425" wrap="square" tIns="45700">
            <a:spAutoFit/>
          </a:bodyPr>
          <a:lstStyle/>
          <a:p>
            <a:pPr indent="0" lvl="0" marL="0" rtl="0" algn="l">
              <a:lnSpc>
                <a:spcPct val="100000"/>
              </a:lnSpc>
              <a:spcBef>
                <a:spcPts val="1200"/>
              </a:spcBef>
              <a:spcAft>
                <a:spcPts val="0"/>
              </a:spcAft>
              <a:buNone/>
            </a:pPr>
            <a:r>
              <a:rPr lang="en-US" sz="1200">
                <a:solidFill>
                  <a:schemeClr val="dk1"/>
                </a:solidFill>
                <a:latin typeface="Times New Roman"/>
                <a:ea typeface="Times New Roman"/>
                <a:cs typeface="Times New Roman"/>
                <a:sym typeface="Times New Roman"/>
              </a:rPr>
              <a:t>Alhola, P., &amp; Polo-Kantola, P. (2007). Sleep deprivation: Impact on cognitive performance. </a:t>
            </a:r>
            <a:r>
              <a:rPr i="1" lang="en-US" sz="1200">
                <a:solidFill>
                  <a:schemeClr val="dk1"/>
                </a:solidFill>
                <a:latin typeface="Times New Roman"/>
                <a:ea typeface="Times New Roman"/>
                <a:cs typeface="Times New Roman"/>
                <a:sym typeface="Times New Roman"/>
              </a:rPr>
              <a:t>Neuropsychiatric disease and treatment</a:t>
            </a:r>
            <a:r>
              <a:rPr lang="en-US" sz="1200">
                <a:solidFill>
                  <a:schemeClr val="dk1"/>
                </a:solidFill>
                <a:latin typeface="Times New Roman"/>
                <a:ea typeface="Times New Roman"/>
                <a:cs typeface="Times New Roman"/>
                <a:sym typeface="Times New Roman"/>
              </a:rPr>
              <a:t>, </a:t>
            </a:r>
            <a:r>
              <a:rPr i="1" lang="en-US" sz="1200">
                <a:solidFill>
                  <a:schemeClr val="dk1"/>
                </a:solidFill>
                <a:latin typeface="Times New Roman"/>
                <a:ea typeface="Times New Roman"/>
                <a:cs typeface="Times New Roman"/>
                <a:sym typeface="Times New Roman"/>
              </a:rPr>
              <a:t>3</a:t>
            </a:r>
            <a:r>
              <a:rPr lang="en-US" sz="1200">
                <a:solidFill>
                  <a:schemeClr val="dk1"/>
                </a:solidFill>
                <a:latin typeface="Times New Roman"/>
                <a:ea typeface="Times New Roman"/>
                <a:cs typeface="Times New Roman"/>
                <a:sym typeface="Times New Roman"/>
              </a:rPr>
              <a:t>(5), 553–567.</a:t>
            </a:r>
            <a:endParaRPr sz="1200">
              <a:solidFill>
                <a:schemeClr val="dk1"/>
              </a:solidFill>
              <a:latin typeface="Times New Roman"/>
              <a:ea typeface="Times New Roman"/>
              <a:cs typeface="Times New Roman"/>
              <a:sym typeface="Times New Roman"/>
            </a:endParaRPr>
          </a:p>
          <a:p>
            <a:pPr indent="0" lvl="0" marL="0" rtl="0" algn="l">
              <a:lnSpc>
                <a:spcPct val="100000"/>
              </a:lnSpc>
              <a:spcBef>
                <a:spcPts val="1200"/>
              </a:spcBef>
              <a:spcAft>
                <a:spcPts val="1200"/>
              </a:spcAft>
              <a:buNone/>
            </a:pPr>
            <a:r>
              <a:rPr lang="en-US" sz="1200">
                <a:solidFill>
                  <a:schemeClr val="dk1"/>
                </a:solidFill>
                <a:latin typeface="Times New Roman"/>
                <a:ea typeface="Times New Roman"/>
                <a:cs typeface="Times New Roman"/>
                <a:sym typeface="Times New Roman"/>
              </a:rPr>
              <a:t>Cherry, K. (2019). What's the Difference Between Implicit and Explicit Long-Term Memory? Retrieved June 17, 2020, from https://www.verywellmind.com/implicit-and-explicit-memory-2795346</a:t>
            </a:r>
            <a:endParaRPr sz="1200">
              <a:solidFill>
                <a:schemeClr val="dk1"/>
              </a:solidFill>
              <a:latin typeface="Times New Roman"/>
              <a:ea typeface="Times New Roman"/>
              <a:cs typeface="Times New Roman"/>
              <a:sym typeface="Times New Roman"/>
            </a:endParaRPr>
          </a:p>
        </p:txBody>
      </p:sp>
      <p:sp>
        <p:nvSpPr>
          <p:cNvPr id="157" name="Google Shape;157;p1"/>
          <p:cNvSpPr txBox="1"/>
          <p:nvPr/>
        </p:nvSpPr>
        <p:spPr>
          <a:xfrm>
            <a:off x="578242" y="339026"/>
            <a:ext cx="2743200"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Times New Roman"/>
                <a:ea typeface="Times New Roman"/>
                <a:cs typeface="Times New Roman"/>
                <a:sym typeface="Times New Roman"/>
              </a:rPr>
              <a:t>Significance</a:t>
            </a:r>
            <a:endParaRPr b="1" i="0" sz="1800" u="none" cap="none" strike="noStrike">
              <a:solidFill>
                <a:schemeClr val="dk1"/>
              </a:solidFill>
              <a:latin typeface="Times New Roman"/>
              <a:ea typeface="Times New Roman"/>
              <a:cs typeface="Times New Roman"/>
              <a:sym typeface="Times New Roman"/>
            </a:endParaRPr>
          </a:p>
        </p:txBody>
      </p:sp>
      <p:sp>
        <p:nvSpPr>
          <p:cNvPr id="158" name="Google Shape;158;p1"/>
          <p:cNvSpPr txBox="1"/>
          <p:nvPr/>
        </p:nvSpPr>
        <p:spPr>
          <a:xfrm>
            <a:off x="695825" y="755650"/>
            <a:ext cx="2546400" cy="43407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lang="en-US" sz="1200">
                <a:solidFill>
                  <a:schemeClr val="dk1"/>
                </a:solidFill>
                <a:latin typeface="Times New Roman"/>
                <a:ea typeface="Times New Roman"/>
                <a:cs typeface="Times New Roman"/>
                <a:sym typeface="Times New Roman"/>
              </a:rPr>
              <a:t>This research could have a variety of implications on adolescent life. It could provide support for why schools should have later start times, as the </a:t>
            </a:r>
            <a:r>
              <a:rPr lang="en-US" sz="1200">
                <a:solidFill>
                  <a:schemeClr val="dk1"/>
                </a:solidFill>
                <a:latin typeface="Times New Roman"/>
                <a:ea typeface="Times New Roman"/>
                <a:cs typeface="Times New Roman"/>
                <a:sym typeface="Times New Roman"/>
              </a:rPr>
              <a:t>homework</a:t>
            </a:r>
            <a:r>
              <a:rPr lang="en-US" sz="1200">
                <a:solidFill>
                  <a:schemeClr val="dk1"/>
                </a:solidFill>
                <a:latin typeface="Times New Roman"/>
                <a:ea typeface="Times New Roman"/>
                <a:cs typeface="Times New Roman"/>
                <a:sym typeface="Times New Roman"/>
              </a:rPr>
              <a:t> done electronically may result in shorter sleep time, which </a:t>
            </a:r>
            <a:r>
              <a:rPr lang="en-US" sz="1200">
                <a:solidFill>
                  <a:schemeClr val="dk1"/>
                </a:solidFill>
                <a:latin typeface="Times New Roman"/>
                <a:ea typeface="Times New Roman"/>
                <a:cs typeface="Times New Roman"/>
                <a:sym typeface="Times New Roman"/>
              </a:rPr>
              <a:t>adversely</a:t>
            </a:r>
            <a:r>
              <a:rPr lang="en-US" sz="1200">
                <a:solidFill>
                  <a:schemeClr val="dk1"/>
                </a:solidFill>
                <a:latin typeface="Times New Roman"/>
                <a:ea typeface="Times New Roman"/>
                <a:cs typeface="Times New Roman"/>
                <a:sym typeface="Times New Roman"/>
              </a:rPr>
              <a:t> impacts memory. It also provides guidance as to how students should study, so they avoid technology </a:t>
            </a:r>
            <a:r>
              <a:rPr lang="en-US" sz="1200">
                <a:solidFill>
                  <a:schemeClr val="dk1"/>
                </a:solidFill>
                <a:latin typeface="Times New Roman"/>
                <a:ea typeface="Times New Roman"/>
                <a:cs typeface="Times New Roman"/>
                <a:sym typeface="Times New Roman"/>
              </a:rPr>
              <a:t>before</a:t>
            </a:r>
            <a:r>
              <a:rPr lang="en-US" sz="1200">
                <a:solidFill>
                  <a:schemeClr val="dk1"/>
                </a:solidFill>
                <a:latin typeface="Times New Roman"/>
                <a:ea typeface="Times New Roman"/>
                <a:cs typeface="Times New Roman"/>
                <a:sym typeface="Times New Roman"/>
              </a:rPr>
              <a:t> sleep the week of a big test to make sure their </a:t>
            </a:r>
            <a:r>
              <a:rPr lang="en-US" sz="1200">
                <a:solidFill>
                  <a:schemeClr val="dk1"/>
                </a:solidFill>
                <a:latin typeface="Times New Roman"/>
                <a:ea typeface="Times New Roman"/>
                <a:cs typeface="Times New Roman"/>
                <a:sym typeface="Times New Roman"/>
              </a:rPr>
              <a:t>studying</a:t>
            </a:r>
            <a:r>
              <a:rPr lang="en-US" sz="1200">
                <a:solidFill>
                  <a:schemeClr val="dk1"/>
                </a:solidFill>
                <a:latin typeface="Times New Roman"/>
                <a:ea typeface="Times New Roman"/>
                <a:cs typeface="Times New Roman"/>
                <a:sym typeface="Times New Roman"/>
              </a:rPr>
              <a:t> is as effective as possible. Additionally, since technology is constantly becoming more advanced, it’s important to keep updating research as old technology becomes obsolete. Finally, the </a:t>
            </a:r>
            <a:r>
              <a:rPr lang="en-US" sz="1200">
                <a:solidFill>
                  <a:schemeClr val="dk1"/>
                </a:solidFill>
                <a:latin typeface="Times New Roman"/>
                <a:ea typeface="Times New Roman"/>
                <a:cs typeface="Times New Roman"/>
                <a:sym typeface="Times New Roman"/>
              </a:rPr>
              <a:t>prevalence</a:t>
            </a:r>
            <a:r>
              <a:rPr lang="en-US" sz="1200">
                <a:solidFill>
                  <a:schemeClr val="dk1"/>
                </a:solidFill>
                <a:latin typeface="Times New Roman"/>
                <a:ea typeface="Times New Roman"/>
                <a:cs typeface="Times New Roman"/>
                <a:sym typeface="Times New Roman"/>
              </a:rPr>
              <a:t> that technology has in the lives of our adolescent population combined with the fact that we don’t fully understand how </a:t>
            </a:r>
            <a:r>
              <a:rPr lang="en-US" sz="1200">
                <a:solidFill>
                  <a:schemeClr val="dk1"/>
                </a:solidFill>
                <a:latin typeface="Times New Roman"/>
                <a:ea typeface="Times New Roman"/>
                <a:cs typeface="Times New Roman"/>
                <a:sym typeface="Times New Roman"/>
              </a:rPr>
              <a:t>technology</a:t>
            </a:r>
            <a:r>
              <a:rPr lang="en-US" sz="1200">
                <a:solidFill>
                  <a:schemeClr val="dk1"/>
                </a:solidFill>
                <a:latin typeface="Times New Roman"/>
                <a:ea typeface="Times New Roman"/>
                <a:cs typeface="Times New Roman"/>
                <a:sym typeface="Times New Roman"/>
              </a:rPr>
              <a:t> affects the developing brain means that research like this is very important. </a:t>
            </a:r>
            <a:endParaRPr b="0" i="0" sz="1200" u="none" cap="none" strike="noStrike">
              <a:solidFill>
                <a:schemeClr val="dk1"/>
              </a:solidFill>
              <a:latin typeface="Times New Roman"/>
              <a:ea typeface="Times New Roman"/>
              <a:cs typeface="Times New Roman"/>
              <a:sym typeface="Times New Roman"/>
            </a:endParaRPr>
          </a:p>
        </p:txBody>
      </p:sp>
      <p:sp>
        <p:nvSpPr>
          <p:cNvPr id="159" name="Google Shape;159;p1"/>
          <p:cNvSpPr txBox="1"/>
          <p:nvPr/>
        </p:nvSpPr>
        <p:spPr>
          <a:xfrm>
            <a:off x="987451" y="6965400"/>
            <a:ext cx="1924800" cy="246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800"/>
              <a:buFont typeface="Arial"/>
              <a:buNone/>
            </a:pPr>
            <a:r>
              <a:rPr lang="en-US" sz="500">
                <a:solidFill>
                  <a:schemeClr val="dk1"/>
                </a:solidFill>
                <a:latin typeface="Times New Roman"/>
                <a:ea typeface="Times New Roman"/>
                <a:cs typeface="Times New Roman"/>
                <a:sym typeface="Times New Roman"/>
              </a:rPr>
              <a:t>https://dissolve.com/stock-photo/Teenage-boy-using-mobile-phone-while-friends-standing-royalty-free-image/101-D929-57-475</a:t>
            </a:r>
            <a:endParaRPr b="0" i="0" sz="1800" u="none" cap="none" strike="noStrike">
              <a:solidFill>
                <a:schemeClr val="dk1"/>
              </a:solidFill>
              <a:latin typeface="Gill Sans"/>
              <a:ea typeface="Gill Sans"/>
              <a:cs typeface="Gill Sans"/>
              <a:sym typeface="Gill Sans"/>
            </a:endParaRPr>
          </a:p>
        </p:txBody>
      </p:sp>
      <p:sp>
        <p:nvSpPr>
          <p:cNvPr id="160" name="Google Shape;160;p1"/>
          <p:cNvSpPr txBox="1"/>
          <p:nvPr/>
        </p:nvSpPr>
        <p:spPr>
          <a:xfrm>
            <a:off x="3735071" y="339026"/>
            <a:ext cx="2470102"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Times New Roman"/>
                <a:ea typeface="Times New Roman"/>
                <a:cs typeface="Times New Roman"/>
                <a:sym typeface="Times New Roman"/>
              </a:rPr>
              <a:t>Future Research</a:t>
            </a:r>
            <a:endParaRPr b="1" i="0" sz="1800" u="none" cap="none" strike="noStrike">
              <a:solidFill>
                <a:schemeClr val="dk1"/>
              </a:solidFill>
              <a:latin typeface="Times New Roman"/>
              <a:ea typeface="Times New Roman"/>
              <a:cs typeface="Times New Roman"/>
              <a:sym typeface="Times New Roman"/>
            </a:endParaRPr>
          </a:p>
        </p:txBody>
      </p:sp>
      <p:sp>
        <p:nvSpPr>
          <p:cNvPr id="161" name="Google Shape;161;p1"/>
          <p:cNvSpPr txBox="1"/>
          <p:nvPr/>
        </p:nvSpPr>
        <p:spPr>
          <a:xfrm>
            <a:off x="3432922" y="706659"/>
            <a:ext cx="2995200" cy="1200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lang="en-US" sz="1200">
                <a:latin typeface="Times New Roman"/>
                <a:ea typeface="Times New Roman"/>
                <a:cs typeface="Times New Roman"/>
                <a:sym typeface="Times New Roman"/>
              </a:rPr>
              <a:t>In the future it would be interesting to conduct a similar study with an adult population in order to compare the results </a:t>
            </a:r>
            <a:r>
              <a:rPr lang="en-US" sz="1200">
                <a:latin typeface="Times New Roman"/>
                <a:ea typeface="Times New Roman"/>
                <a:cs typeface="Times New Roman"/>
                <a:sym typeface="Times New Roman"/>
              </a:rPr>
              <a:t>with</a:t>
            </a:r>
            <a:r>
              <a:rPr lang="en-US" sz="1200">
                <a:latin typeface="Times New Roman"/>
                <a:ea typeface="Times New Roman"/>
                <a:cs typeface="Times New Roman"/>
                <a:sym typeface="Times New Roman"/>
              </a:rPr>
              <a:t> this study to see if there is a difference. It would also be interesting to do this </a:t>
            </a:r>
            <a:r>
              <a:rPr lang="en-US" sz="1200">
                <a:latin typeface="Times New Roman"/>
                <a:ea typeface="Times New Roman"/>
                <a:cs typeface="Times New Roman"/>
                <a:sym typeface="Times New Roman"/>
              </a:rPr>
              <a:t>research</a:t>
            </a:r>
            <a:r>
              <a:rPr lang="en-US" sz="1200">
                <a:latin typeface="Times New Roman"/>
                <a:ea typeface="Times New Roman"/>
                <a:cs typeface="Times New Roman"/>
                <a:sym typeface="Times New Roman"/>
              </a:rPr>
              <a:t> but modified to study short term memory. </a:t>
            </a:r>
            <a:endParaRPr i="0" sz="1200" u="none" cap="none" strike="noStrike">
              <a:solidFill>
                <a:srgbClr val="000000"/>
              </a:solidFill>
              <a:latin typeface="Times New Roman"/>
              <a:ea typeface="Times New Roman"/>
              <a:cs typeface="Times New Roman"/>
              <a:sym typeface="Times New Roman"/>
            </a:endParaRPr>
          </a:p>
        </p:txBody>
      </p:sp>
      <p:pic>
        <p:nvPicPr>
          <p:cNvPr id="162" name="Google Shape;162;p1"/>
          <p:cNvPicPr preferRelativeResize="0"/>
          <p:nvPr/>
        </p:nvPicPr>
        <p:blipFill rotWithShape="1">
          <a:blip r:embed="rId4">
            <a:alphaModFix/>
          </a:blip>
          <a:srcRect b="0" l="0" r="0" t="0"/>
          <a:stretch/>
        </p:blipFill>
        <p:spPr>
          <a:xfrm>
            <a:off x="6989722" y="2436000"/>
            <a:ext cx="2482666" cy="2464046"/>
          </a:xfrm>
          <a:prstGeom prst="rect">
            <a:avLst/>
          </a:prstGeom>
          <a:noFill/>
          <a:ln>
            <a:noFill/>
          </a:ln>
        </p:spPr>
      </p:pic>
      <p:pic>
        <p:nvPicPr>
          <p:cNvPr id="163" name="Google Shape;163;p1"/>
          <p:cNvPicPr preferRelativeResize="0"/>
          <p:nvPr/>
        </p:nvPicPr>
        <p:blipFill>
          <a:blip r:embed="rId5">
            <a:alphaModFix/>
          </a:blip>
          <a:stretch>
            <a:fillRect/>
          </a:stretch>
        </p:blipFill>
        <p:spPr>
          <a:xfrm>
            <a:off x="813323" y="5260414"/>
            <a:ext cx="2311401" cy="154093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
          <p:cNvSpPr txBox="1"/>
          <p:nvPr/>
        </p:nvSpPr>
        <p:spPr>
          <a:xfrm>
            <a:off x="853707" y="334481"/>
            <a:ext cx="24003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Times New Roman"/>
                <a:ea typeface="Times New Roman"/>
                <a:cs typeface="Times New Roman"/>
                <a:sym typeface="Times New Roman"/>
              </a:rPr>
              <a:t>Sleep</a:t>
            </a:r>
            <a:endParaRPr b="1" i="0" sz="1800" u="none" cap="none" strike="noStrike">
              <a:solidFill>
                <a:schemeClr val="dk1"/>
              </a:solidFill>
              <a:latin typeface="Times New Roman"/>
              <a:ea typeface="Times New Roman"/>
              <a:cs typeface="Times New Roman"/>
              <a:sym typeface="Times New Roman"/>
            </a:endParaRPr>
          </a:p>
        </p:txBody>
      </p:sp>
      <p:sp>
        <p:nvSpPr>
          <p:cNvPr id="169" name="Google Shape;169;p2"/>
          <p:cNvSpPr txBox="1"/>
          <p:nvPr/>
        </p:nvSpPr>
        <p:spPr>
          <a:xfrm>
            <a:off x="3788270" y="2670656"/>
            <a:ext cx="25635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Times New Roman"/>
                <a:ea typeface="Times New Roman"/>
                <a:cs typeface="Times New Roman"/>
                <a:sym typeface="Times New Roman"/>
              </a:rPr>
              <a:t>Sleep Recordings</a:t>
            </a:r>
            <a:endParaRPr b="1" i="0" sz="1800" u="none" cap="none" strike="noStrike">
              <a:solidFill>
                <a:schemeClr val="dk1"/>
              </a:solidFill>
              <a:latin typeface="Times New Roman"/>
              <a:ea typeface="Times New Roman"/>
              <a:cs typeface="Times New Roman"/>
              <a:sym typeface="Times New Roman"/>
            </a:endParaRPr>
          </a:p>
        </p:txBody>
      </p:sp>
      <p:sp>
        <p:nvSpPr>
          <p:cNvPr id="170" name="Google Shape;170;p2"/>
          <p:cNvSpPr txBox="1"/>
          <p:nvPr/>
        </p:nvSpPr>
        <p:spPr>
          <a:xfrm>
            <a:off x="7053843" y="334468"/>
            <a:ext cx="24330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Times New Roman"/>
                <a:ea typeface="Times New Roman"/>
                <a:cs typeface="Times New Roman"/>
                <a:sym typeface="Times New Roman"/>
              </a:rPr>
              <a:t>Results</a:t>
            </a:r>
            <a:endParaRPr b="1" i="0" sz="1800" u="none" cap="none" strike="noStrike">
              <a:solidFill>
                <a:schemeClr val="dk1"/>
              </a:solidFill>
              <a:latin typeface="Times New Roman"/>
              <a:ea typeface="Times New Roman"/>
              <a:cs typeface="Times New Roman"/>
              <a:sym typeface="Times New Roman"/>
            </a:endParaRPr>
          </a:p>
        </p:txBody>
      </p:sp>
      <p:sp>
        <p:nvSpPr>
          <p:cNvPr id="171" name="Google Shape;171;p2"/>
          <p:cNvSpPr txBox="1"/>
          <p:nvPr/>
        </p:nvSpPr>
        <p:spPr>
          <a:xfrm>
            <a:off x="1525850" y="2171063"/>
            <a:ext cx="10560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Times New Roman"/>
                <a:ea typeface="Times New Roman"/>
                <a:cs typeface="Times New Roman"/>
                <a:sym typeface="Times New Roman"/>
              </a:rPr>
              <a:t>Memory</a:t>
            </a:r>
            <a:endParaRPr b="1" i="0" sz="1800" u="none" cap="none" strike="noStrike">
              <a:solidFill>
                <a:schemeClr val="dk1"/>
              </a:solidFill>
              <a:latin typeface="Times New Roman"/>
              <a:ea typeface="Times New Roman"/>
              <a:cs typeface="Times New Roman"/>
              <a:sym typeface="Times New Roman"/>
            </a:endParaRPr>
          </a:p>
        </p:txBody>
      </p:sp>
      <p:sp>
        <p:nvSpPr>
          <p:cNvPr id="172" name="Google Shape;172;p2"/>
          <p:cNvSpPr txBox="1"/>
          <p:nvPr/>
        </p:nvSpPr>
        <p:spPr>
          <a:xfrm>
            <a:off x="952999" y="4249513"/>
            <a:ext cx="2204400" cy="354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700"/>
              <a:buFont typeface="Arial"/>
              <a:buNone/>
            </a:pPr>
            <a:r>
              <a:rPr b="1" i="0" lang="en-US" sz="1700" u="none" cap="none" strike="noStrike">
                <a:solidFill>
                  <a:schemeClr val="dk1"/>
                </a:solidFill>
                <a:latin typeface="Times New Roman"/>
                <a:ea typeface="Times New Roman"/>
                <a:cs typeface="Times New Roman"/>
                <a:sym typeface="Times New Roman"/>
              </a:rPr>
              <a:t>Technology and Sleep</a:t>
            </a:r>
            <a:endParaRPr b="1" i="0" sz="1700" u="none" cap="none" strike="noStrike">
              <a:solidFill>
                <a:schemeClr val="dk1"/>
              </a:solidFill>
              <a:latin typeface="Times New Roman"/>
              <a:ea typeface="Times New Roman"/>
              <a:cs typeface="Times New Roman"/>
              <a:sym typeface="Times New Roman"/>
            </a:endParaRPr>
          </a:p>
        </p:txBody>
      </p:sp>
      <p:sp>
        <p:nvSpPr>
          <p:cNvPr id="173" name="Google Shape;173;p2"/>
          <p:cNvSpPr txBox="1"/>
          <p:nvPr/>
        </p:nvSpPr>
        <p:spPr>
          <a:xfrm>
            <a:off x="1051851" y="5638725"/>
            <a:ext cx="2004000" cy="354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700"/>
              <a:buFont typeface="Arial"/>
              <a:buNone/>
            </a:pPr>
            <a:r>
              <a:rPr b="1" i="0" lang="en-US" sz="1700" u="none" cap="none" strike="noStrike">
                <a:solidFill>
                  <a:schemeClr val="dk1"/>
                </a:solidFill>
                <a:latin typeface="Times New Roman"/>
                <a:ea typeface="Times New Roman"/>
                <a:cs typeface="Times New Roman"/>
                <a:sym typeface="Times New Roman"/>
              </a:rPr>
              <a:t>Sleep and Memory</a:t>
            </a:r>
            <a:endParaRPr b="1" i="0" sz="1700" u="none" cap="none" strike="noStrike">
              <a:solidFill>
                <a:schemeClr val="dk1"/>
              </a:solidFill>
              <a:latin typeface="Times New Roman"/>
              <a:ea typeface="Times New Roman"/>
              <a:cs typeface="Times New Roman"/>
              <a:sym typeface="Times New Roman"/>
            </a:endParaRPr>
          </a:p>
        </p:txBody>
      </p:sp>
      <p:sp>
        <p:nvSpPr>
          <p:cNvPr id="174" name="Google Shape;174;p2"/>
          <p:cNvSpPr txBox="1"/>
          <p:nvPr/>
        </p:nvSpPr>
        <p:spPr>
          <a:xfrm>
            <a:off x="4083752" y="4982275"/>
            <a:ext cx="18909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Times New Roman"/>
                <a:ea typeface="Times New Roman"/>
                <a:cs typeface="Times New Roman"/>
                <a:sym typeface="Times New Roman"/>
              </a:rPr>
              <a:t>Memory Tasks</a:t>
            </a:r>
            <a:endParaRPr b="1" i="0" sz="1800" u="none" cap="none" strike="noStrike">
              <a:solidFill>
                <a:schemeClr val="dk1"/>
              </a:solidFill>
              <a:latin typeface="Times New Roman"/>
              <a:ea typeface="Times New Roman"/>
              <a:cs typeface="Times New Roman"/>
              <a:sym typeface="Times New Roman"/>
            </a:endParaRPr>
          </a:p>
        </p:txBody>
      </p:sp>
      <p:sp>
        <p:nvSpPr>
          <p:cNvPr id="175" name="Google Shape;175;p2"/>
          <p:cNvSpPr txBox="1"/>
          <p:nvPr/>
        </p:nvSpPr>
        <p:spPr>
          <a:xfrm>
            <a:off x="7039002" y="4273461"/>
            <a:ext cx="25635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Times New Roman"/>
                <a:ea typeface="Times New Roman"/>
                <a:cs typeface="Times New Roman"/>
                <a:sym typeface="Times New Roman"/>
              </a:rPr>
              <a:t>Discussion</a:t>
            </a:r>
            <a:endParaRPr b="1" i="0" sz="1800" u="none" cap="none" strike="noStrike">
              <a:solidFill>
                <a:schemeClr val="dk1"/>
              </a:solidFill>
              <a:latin typeface="Times New Roman"/>
              <a:ea typeface="Times New Roman"/>
              <a:cs typeface="Times New Roman"/>
              <a:sym typeface="Times New Roman"/>
            </a:endParaRPr>
          </a:p>
        </p:txBody>
      </p:sp>
      <p:sp>
        <p:nvSpPr>
          <p:cNvPr id="176" name="Google Shape;176;p2"/>
          <p:cNvSpPr txBox="1"/>
          <p:nvPr/>
        </p:nvSpPr>
        <p:spPr>
          <a:xfrm>
            <a:off x="788450" y="703775"/>
            <a:ext cx="2530800" cy="1551600"/>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Clr>
                <a:schemeClr val="dk1"/>
              </a:buClr>
              <a:buSzPts val="1100"/>
              <a:buFont typeface="Arial"/>
              <a:buNone/>
            </a:pPr>
            <a:r>
              <a:rPr b="0" i="0" lang="en-US" sz="1200" u="none" cap="none" strike="noStrike">
                <a:solidFill>
                  <a:schemeClr val="dk1"/>
                </a:solidFill>
                <a:latin typeface="Times New Roman"/>
                <a:ea typeface="Times New Roman"/>
                <a:cs typeface="Times New Roman"/>
                <a:sym typeface="Times New Roman"/>
              </a:rPr>
              <a:t>Sleep is a naturally occurring state of both the mind and the body characterized by altered consciousness, somewhat inhibited sensory activity, inhibition of most voluntary muscles, and reduced interactions with surroundings</a:t>
            </a:r>
            <a:endParaRPr b="0" i="0" sz="1400" u="none" cap="none" strike="noStrike">
              <a:solidFill>
                <a:schemeClr val="dk1"/>
              </a:solidFill>
              <a:latin typeface="Times New Roman"/>
              <a:ea typeface="Times New Roman"/>
              <a:cs typeface="Times New Roman"/>
              <a:sym typeface="Times New Roman"/>
            </a:endParaRPr>
          </a:p>
        </p:txBody>
      </p:sp>
      <p:sp>
        <p:nvSpPr>
          <p:cNvPr id="177" name="Google Shape;177;p2"/>
          <p:cNvSpPr txBox="1"/>
          <p:nvPr/>
        </p:nvSpPr>
        <p:spPr>
          <a:xfrm>
            <a:off x="853700" y="2485525"/>
            <a:ext cx="2400300" cy="1764000"/>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Clr>
                <a:schemeClr val="dk1"/>
              </a:buClr>
              <a:buSzPts val="1100"/>
              <a:buFont typeface="Arial"/>
              <a:buNone/>
            </a:pPr>
            <a:r>
              <a:rPr b="0" i="0" lang="en-US" sz="1200" u="none" cap="none" strike="noStrike">
                <a:solidFill>
                  <a:schemeClr val="dk1"/>
                </a:solidFill>
                <a:latin typeface="Times New Roman"/>
                <a:ea typeface="Times New Roman"/>
                <a:cs typeface="Times New Roman"/>
                <a:sym typeface="Times New Roman"/>
              </a:rPr>
              <a:t>Implicit memory is any memory which is recalled subconsciously, like breathing. Explicit memories are memories that a person consciously recalls, consisting of  memories of facts, memories of experiences and memories about oneself.</a:t>
            </a:r>
            <a:endParaRPr b="0" i="0" sz="1400" u="none" cap="none" strike="noStrike">
              <a:solidFill>
                <a:schemeClr val="dk1"/>
              </a:solidFill>
              <a:latin typeface="Times New Roman"/>
              <a:ea typeface="Times New Roman"/>
              <a:cs typeface="Times New Roman"/>
              <a:sym typeface="Times New Roman"/>
            </a:endParaRPr>
          </a:p>
        </p:txBody>
      </p:sp>
      <p:sp>
        <p:nvSpPr>
          <p:cNvPr id="178" name="Google Shape;178;p2"/>
          <p:cNvSpPr txBox="1"/>
          <p:nvPr/>
        </p:nvSpPr>
        <p:spPr>
          <a:xfrm>
            <a:off x="853700" y="4603513"/>
            <a:ext cx="2400300" cy="1126800"/>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Research has shown that using technology, especially technology with a screen interface, worsens sleep quality and decreases sleep time. </a:t>
            </a:r>
            <a:endParaRPr b="0" i="0" sz="1200" u="none" cap="none" strike="noStrike">
              <a:solidFill>
                <a:schemeClr val="dk1"/>
              </a:solidFill>
              <a:latin typeface="Times New Roman"/>
              <a:ea typeface="Times New Roman"/>
              <a:cs typeface="Times New Roman"/>
              <a:sym typeface="Times New Roman"/>
            </a:endParaRPr>
          </a:p>
        </p:txBody>
      </p:sp>
      <p:sp>
        <p:nvSpPr>
          <p:cNvPr id="179" name="Google Shape;179;p2"/>
          <p:cNvSpPr txBox="1"/>
          <p:nvPr/>
        </p:nvSpPr>
        <p:spPr>
          <a:xfrm>
            <a:off x="853700" y="5905500"/>
            <a:ext cx="2400300" cy="1764000"/>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Clr>
                <a:schemeClr val="dk1"/>
              </a:buClr>
              <a:buSzPts val="1100"/>
              <a:buFont typeface="Arial"/>
              <a:buNone/>
            </a:pPr>
            <a:r>
              <a:rPr b="0" i="0" lang="en-US" sz="1200" u="none" cap="none" strike="noStrike">
                <a:solidFill>
                  <a:schemeClr val="dk1"/>
                </a:solidFill>
                <a:latin typeface="Times New Roman"/>
                <a:ea typeface="Times New Roman"/>
                <a:cs typeface="Times New Roman"/>
                <a:sym typeface="Times New Roman"/>
              </a:rPr>
              <a:t>For over two decades, scientists have hypothesized that sleep improves long-term memory. Good REM &amp; slow-wave sleep have been shown to improve memory. Slow-wave sleep helps with the consolidation of explicit memory and implicit memory.</a:t>
            </a:r>
            <a:endParaRPr b="0" i="0" sz="1400" u="none" cap="none" strike="noStrike">
              <a:solidFill>
                <a:schemeClr val="dk1"/>
              </a:solidFill>
              <a:latin typeface="Times New Roman"/>
              <a:ea typeface="Times New Roman"/>
              <a:cs typeface="Times New Roman"/>
              <a:sym typeface="Times New Roman"/>
            </a:endParaRPr>
          </a:p>
        </p:txBody>
      </p:sp>
      <p:sp>
        <p:nvSpPr>
          <p:cNvPr id="180" name="Google Shape;180;p2"/>
          <p:cNvSpPr txBox="1"/>
          <p:nvPr/>
        </p:nvSpPr>
        <p:spPr>
          <a:xfrm>
            <a:off x="3574650" y="2959825"/>
            <a:ext cx="3047100" cy="2124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In order to get both a quantitative and qualitative measurement of sleep time &amp; quality, we used two methods of recording sleep. Sleep diaries were used as the qualitative measure. Participants filled them out twice a day, once in the morning and once at night. In order to get a quantitative measure, we used the sleep tracker known as the Oura Ring, which records body temperature, heart rate and other physiological factors which influence sleep quality. </a:t>
            </a:r>
            <a:endParaRPr b="0" i="0" sz="1200" u="none" cap="none" strike="noStrike">
              <a:solidFill>
                <a:srgbClr val="000000"/>
              </a:solidFill>
              <a:latin typeface="Times New Roman"/>
              <a:ea typeface="Times New Roman"/>
              <a:cs typeface="Times New Roman"/>
              <a:sym typeface="Times New Roman"/>
            </a:endParaRPr>
          </a:p>
        </p:txBody>
      </p:sp>
      <p:sp>
        <p:nvSpPr>
          <p:cNvPr id="181" name="Google Shape;181;p2"/>
          <p:cNvSpPr txBox="1"/>
          <p:nvPr/>
        </p:nvSpPr>
        <p:spPr>
          <a:xfrm>
            <a:off x="3634500" y="5262000"/>
            <a:ext cx="2791800" cy="2493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After the two week experimental period, the participants were asked to complete two memory tasks, one for explicit memory and one for implicit memory, The tasks started with a ten minute encoding period during which the participants tried to memorize a list of words. Then there was a five minute distraction period to ensure they didn’t use short term memory. Finally there was a ten minute recall period when the participants had to recall however many words they could remember. </a:t>
            </a:r>
            <a:endParaRPr b="0" i="0" sz="1200" u="none" cap="none" strike="noStrike">
              <a:solidFill>
                <a:schemeClr val="dk1"/>
              </a:solidFill>
              <a:latin typeface="Times New Roman"/>
              <a:ea typeface="Times New Roman"/>
              <a:cs typeface="Times New Roman"/>
              <a:sym typeface="Times New Roman"/>
            </a:endParaRPr>
          </a:p>
        </p:txBody>
      </p:sp>
      <p:sp>
        <p:nvSpPr>
          <p:cNvPr id="182" name="Google Shape;182;p2"/>
          <p:cNvSpPr txBox="1"/>
          <p:nvPr/>
        </p:nvSpPr>
        <p:spPr>
          <a:xfrm>
            <a:off x="7004950" y="597575"/>
            <a:ext cx="2638800" cy="3601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imes New Roman"/>
                <a:ea typeface="Times New Roman"/>
                <a:cs typeface="Times New Roman"/>
                <a:sym typeface="Times New Roman"/>
              </a:rPr>
              <a:t>We analyzed the sleep diary data with descriptive statistics in order to identity broad trends or patterns. The group who used no technology showed the highest scores except for overall changes to daytime sleepiness, which was most improved in the can use technology group. The memory tasks were analyzed with AN</a:t>
            </a:r>
            <a:r>
              <a:rPr lang="en-US" sz="1200">
                <a:solidFill>
                  <a:schemeClr val="dk1"/>
                </a:solidFill>
                <a:latin typeface="Times New Roman"/>
                <a:ea typeface="Times New Roman"/>
                <a:cs typeface="Times New Roman"/>
                <a:sym typeface="Times New Roman"/>
              </a:rPr>
              <a:t>COVA tests (p&lt;.05). We found that only one memory task, the explicit memory one, had significant results. Through analyses of the post-surveys done, we also found a negative </a:t>
            </a:r>
            <a:r>
              <a:rPr lang="en-US" sz="1200">
                <a:solidFill>
                  <a:schemeClr val="dk1"/>
                </a:solidFill>
                <a:latin typeface="Times New Roman"/>
                <a:ea typeface="Times New Roman"/>
                <a:cs typeface="Times New Roman"/>
                <a:sym typeface="Times New Roman"/>
              </a:rPr>
              <a:t>correlation</a:t>
            </a:r>
            <a:r>
              <a:rPr lang="en-US" sz="1200">
                <a:solidFill>
                  <a:schemeClr val="dk1"/>
                </a:solidFill>
                <a:latin typeface="Times New Roman"/>
                <a:ea typeface="Times New Roman"/>
                <a:cs typeface="Times New Roman"/>
                <a:sym typeface="Times New Roman"/>
              </a:rPr>
              <a:t> between technology use before sleep and feelings of improved morale and focus. There was also a positive correlation between technology use before sleep and daytime sleepiness. </a:t>
            </a:r>
            <a:endParaRPr b="0" i="0" sz="1200" u="none" cap="none" strike="noStrike">
              <a:solidFill>
                <a:schemeClr val="dk1"/>
              </a:solidFill>
              <a:latin typeface="Times New Roman"/>
              <a:ea typeface="Times New Roman"/>
              <a:cs typeface="Times New Roman"/>
              <a:sym typeface="Times New Roman"/>
            </a:endParaRPr>
          </a:p>
        </p:txBody>
      </p:sp>
      <p:sp>
        <p:nvSpPr>
          <p:cNvPr id="183" name="Google Shape;183;p2"/>
          <p:cNvSpPr txBox="1"/>
          <p:nvPr/>
        </p:nvSpPr>
        <p:spPr>
          <a:xfrm>
            <a:off x="7004956" y="5489492"/>
            <a:ext cx="2547300" cy="3078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Times New Roman"/>
              <a:ea typeface="Times New Roman"/>
              <a:cs typeface="Times New Roman"/>
              <a:sym typeface="Times New Roman"/>
            </a:endParaRPr>
          </a:p>
        </p:txBody>
      </p:sp>
      <p:sp>
        <p:nvSpPr>
          <p:cNvPr id="184" name="Google Shape;184;p2"/>
          <p:cNvSpPr txBox="1"/>
          <p:nvPr/>
        </p:nvSpPr>
        <p:spPr>
          <a:xfrm>
            <a:off x="3706525" y="288263"/>
            <a:ext cx="2727000" cy="461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000000"/>
                </a:solidFill>
                <a:latin typeface="Times New Roman"/>
                <a:ea typeface="Times New Roman"/>
                <a:cs typeface="Times New Roman"/>
                <a:sym typeface="Times New Roman"/>
              </a:rPr>
              <a:t>Technology Requirements</a:t>
            </a:r>
            <a:endParaRPr b="1" i="0" sz="1800" u="none" cap="none" strike="noStrike">
              <a:solidFill>
                <a:srgbClr val="000000"/>
              </a:solidFill>
              <a:latin typeface="Times New Roman"/>
              <a:ea typeface="Times New Roman"/>
              <a:cs typeface="Times New Roman"/>
              <a:sym typeface="Times New Roman"/>
            </a:endParaRPr>
          </a:p>
        </p:txBody>
      </p:sp>
      <p:sp>
        <p:nvSpPr>
          <p:cNvPr id="185" name="Google Shape;185;p2"/>
          <p:cNvSpPr txBox="1"/>
          <p:nvPr/>
        </p:nvSpPr>
        <p:spPr>
          <a:xfrm>
            <a:off x="3574650" y="565250"/>
            <a:ext cx="2909100" cy="22164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1200"/>
              <a:buFont typeface="Arial"/>
              <a:buNone/>
            </a:pPr>
            <a:r>
              <a:rPr b="0" i="0" lang="en-US" sz="1200" u="none" cap="none" strike="noStrike">
                <a:solidFill>
                  <a:srgbClr val="000000"/>
                </a:solidFill>
                <a:latin typeface="Times New Roman"/>
                <a:ea typeface="Times New Roman"/>
                <a:cs typeface="Times New Roman"/>
                <a:sym typeface="Times New Roman"/>
              </a:rPr>
              <a:t>For the purposes of my research I had three groups of participants divided by the amount of technology they were allowed to use in the hour before sleep. The no technology group couldn’t use any technology with a screen in the hour before sleep, the can use technology group could use as much technology as they wanted in the hour before sleep, and the must use technology group. The groups followed these limitations for 2 weeks. </a:t>
            </a:r>
            <a:endParaRPr b="0" i="0" sz="1200" u="none" cap="none" strike="noStrike">
              <a:solidFill>
                <a:srgbClr val="000000"/>
              </a:solidFill>
              <a:latin typeface="Times New Roman"/>
              <a:ea typeface="Times New Roman"/>
              <a:cs typeface="Times New Roman"/>
              <a:sym typeface="Times New Roman"/>
            </a:endParaRPr>
          </a:p>
        </p:txBody>
      </p:sp>
      <p:sp>
        <p:nvSpPr>
          <p:cNvPr id="186" name="Google Shape;186;p2"/>
          <p:cNvSpPr txBox="1"/>
          <p:nvPr/>
        </p:nvSpPr>
        <p:spPr>
          <a:xfrm>
            <a:off x="6942400" y="4603525"/>
            <a:ext cx="2727000" cy="3140100"/>
          </a:xfrm>
          <a:prstGeom prst="rect">
            <a:avLst/>
          </a:prstGeom>
          <a:noFill/>
          <a:ln>
            <a:noFill/>
          </a:ln>
        </p:spPr>
        <p:txBody>
          <a:bodyPr anchorCtr="0" anchor="t" bIns="91425" lIns="91425" spcFirstLastPara="1" rIns="91425" wrap="square" tIns="91425">
            <a:spAutoFit/>
          </a:bodyPr>
          <a:lstStyle/>
          <a:p>
            <a:pPr indent="0" lvl="0" marL="0" rtl="0" algn="ctr">
              <a:lnSpc>
                <a:spcPct val="100000"/>
              </a:lnSpc>
              <a:spcBef>
                <a:spcPts val="0"/>
              </a:spcBef>
              <a:spcAft>
                <a:spcPts val="0"/>
              </a:spcAft>
              <a:buNone/>
            </a:pPr>
            <a:r>
              <a:rPr lang="en-US" sz="1200">
                <a:latin typeface="Times New Roman"/>
                <a:ea typeface="Times New Roman"/>
                <a:cs typeface="Times New Roman"/>
                <a:sym typeface="Times New Roman"/>
              </a:rPr>
              <a:t>The results of this study show that technology use before sleep has a partial </a:t>
            </a:r>
            <a:r>
              <a:rPr lang="en-US" sz="1200">
                <a:latin typeface="Times New Roman"/>
                <a:ea typeface="Times New Roman"/>
                <a:cs typeface="Times New Roman"/>
                <a:sym typeface="Times New Roman"/>
              </a:rPr>
              <a:t>effect</a:t>
            </a:r>
            <a:r>
              <a:rPr lang="en-US" sz="1200">
                <a:latin typeface="Times New Roman"/>
                <a:ea typeface="Times New Roman"/>
                <a:cs typeface="Times New Roman"/>
                <a:sym typeface="Times New Roman"/>
              </a:rPr>
              <a:t> on memory, as it was shown to </a:t>
            </a:r>
            <a:r>
              <a:rPr lang="en-US" sz="1200">
                <a:latin typeface="Times New Roman"/>
                <a:ea typeface="Times New Roman"/>
                <a:cs typeface="Times New Roman"/>
                <a:sym typeface="Times New Roman"/>
              </a:rPr>
              <a:t>significantly</a:t>
            </a:r>
            <a:r>
              <a:rPr lang="en-US" sz="1200">
                <a:latin typeface="Times New Roman"/>
                <a:ea typeface="Times New Roman"/>
                <a:cs typeface="Times New Roman"/>
                <a:sym typeface="Times New Roman"/>
              </a:rPr>
              <a:t> </a:t>
            </a:r>
            <a:r>
              <a:rPr lang="en-US" sz="1200">
                <a:latin typeface="Times New Roman"/>
                <a:ea typeface="Times New Roman"/>
                <a:cs typeface="Times New Roman"/>
                <a:sym typeface="Times New Roman"/>
              </a:rPr>
              <a:t>impact</a:t>
            </a:r>
            <a:r>
              <a:rPr lang="en-US" sz="1200">
                <a:latin typeface="Times New Roman"/>
                <a:ea typeface="Times New Roman"/>
                <a:cs typeface="Times New Roman"/>
                <a:sym typeface="Times New Roman"/>
              </a:rPr>
              <a:t> explicit memory but not implicit memory. Technology harms our bodies because it keeps the mind stimulated and the light </a:t>
            </a:r>
            <a:r>
              <a:rPr lang="en-US" sz="1200">
                <a:latin typeface="Times New Roman"/>
                <a:ea typeface="Times New Roman"/>
                <a:cs typeface="Times New Roman"/>
                <a:sym typeface="Times New Roman"/>
              </a:rPr>
              <a:t>emitted</a:t>
            </a:r>
            <a:r>
              <a:rPr lang="en-US" sz="1200">
                <a:latin typeface="Times New Roman"/>
                <a:ea typeface="Times New Roman"/>
                <a:cs typeface="Times New Roman"/>
                <a:sym typeface="Times New Roman"/>
              </a:rPr>
              <a:t> by a screen </a:t>
            </a:r>
            <a:r>
              <a:rPr lang="en-US" sz="1200">
                <a:latin typeface="Times New Roman"/>
                <a:ea typeface="Times New Roman"/>
                <a:cs typeface="Times New Roman"/>
                <a:sym typeface="Times New Roman"/>
              </a:rPr>
              <a:t>inhibits</a:t>
            </a:r>
            <a:r>
              <a:rPr lang="en-US" sz="1200">
                <a:latin typeface="Times New Roman"/>
                <a:ea typeface="Times New Roman"/>
                <a:cs typeface="Times New Roman"/>
                <a:sym typeface="Times New Roman"/>
              </a:rPr>
              <a:t> melatonin production. There were some limitations to this research. Firstly, the sample size was very small (n=9), so the results of this study may not reflect a more general population. Additionally, due to the price of the Oura Rings, we were only able to purchase three, which limited the number of participants we could do at a time. </a:t>
            </a:r>
            <a:endParaRPr sz="12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Badge">
  <a:themeElements>
    <a:clrScheme name="Badge">
      <a:dk1>
        <a:srgbClr val="000000"/>
      </a:dk1>
      <a:lt1>
        <a:srgbClr val="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Green Brochure">
      <a:dk1>
        <a:srgbClr val="000000"/>
      </a:dk1>
      <a:lt1>
        <a:srgbClr val="FFFFFF"/>
      </a:lt1>
      <a:dk2>
        <a:srgbClr val="262626"/>
      </a:dk2>
      <a:lt2>
        <a:srgbClr val="E4E3E2"/>
      </a:lt2>
      <a:accent1>
        <a:srgbClr val="669833"/>
      </a:accent1>
      <a:accent2>
        <a:srgbClr val="245596"/>
      </a:accent2>
      <a:accent3>
        <a:srgbClr val="E87511"/>
      </a:accent3>
      <a:accent4>
        <a:srgbClr val="C02A31"/>
      </a:accent4>
      <a:accent5>
        <a:srgbClr val="30A5C0"/>
      </a:accent5>
      <a:accent6>
        <a:srgbClr val="631D76"/>
      </a:accent6>
      <a:hlink>
        <a:srgbClr val="669833"/>
      </a:hlink>
      <a:folHlink>
        <a:srgbClr val="59595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2017-07-03T02:43:30Z</dcterms:created>
  <dc:creator>Microsoft Office User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